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256" r:id="rId5"/>
    <p:sldId id="315" r:id="rId6"/>
    <p:sldId id="316" r:id="rId7"/>
    <p:sldId id="317" r:id="rId8"/>
    <p:sldId id="318" r:id="rId9"/>
    <p:sldId id="319" r:id="rId10"/>
    <p:sldId id="296" r:id="rId11"/>
    <p:sldId id="320" r:id="rId12"/>
    <p:sldId id="321" r:id="rId13"/>
    <p:sldId id="322" r:id="rId14"/>
  </p:sldIdLst>
  <p:sldSz cx="12192000" cy="6858000"/>
  <p:notesSz cx="6858000" cy="9144000"/>
  <p:defaultText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45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412"/>
    <p:restoredTop sz="94600"/>
  </p:normalViewPr>
  <p:slideViewPr>
    <p:cSldViewPr snapToGrid="0" snapToObjects="1">
      <p:cViewPr varScale="1">
        <p:scale>
          <a:sx n="105" d="100"/>
          <a:sy n="105" d="100"/>
        </p:scale>
        <p:origin x="156" y="114"/>
      </p:cViewPr>
      <p:guideLst/>
    </p:cSldViewPr>
  </p:slideViewPr>
  <p:notesTextViewPr>
    <p:cViewPr>
      <p:scale>
        <a:sx n="1" d="1"/>
        <a:sy n="1" d="1"/>
      </p:scale>
      <p:origin x="0" y="0"/>
    </p:cViewPr>
  </p:notesTextViewPr>
  <p:notesViewPr>
    <p:cSldViewPr snapToGrid="0" snapToObjects="1">
      <p:cViewPr varScale="1">
        <p:scale>
          <a:sx n="154" d="100"/>
          <a:sy n="154" d="100"/>
        </p:scale>
        <p:origin x="19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89738E5-3D41-D248-A7BE-860B5BB2CFC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K"/>
          </a:p>
        </p:txBody>
      </p:sp>
      <p:sp>
        <p:nvSpPr>
          <p:cNvPr id="3" name="Date Placeholder 2">
            <a:extLst>
              <a:ext uri="{FF2B5EF4-FFF2-40B4-BE49-F238E27FC236}">
                <a16:creationId xmlns:a16="http://schemas.microsoft.com/office/drawing/2014/main" id="{060E392D-D5BD-1746-A758-0E07B857266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22CFEA-A781-B84C-B30A-7AD2835774A0}" type="datetimeFigureOut">
              <a:rPr lang="da-DK"/>
              <a:t>09-08-2022</a:t>
            </a:fld>
            <a:endParaRPr lang="en-DK"/>
          </a:p>
        </p:txBody>
      </p:sp>
      <p:sp>
        <p:nvSpPr>
          <p:cNvPr id="4" name="Footer Placeholder 3">
            <a:extLst>
              <a:ext uri="{FF2B5EF4-FFF2-40B4-BE49-F238E27FC236}">
                <a16:creationId xmlns:a16="http://schemas.microsoft.com/office/drawing/2014/main" id="{CD83E68D-2828-734A-9FEA-E92330460E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DK"/>
          </a:p>
        </p:txBody>
      </p:sp>
      <p:sp>
        <p:nvSpPr>
          <p:cNvPr id="5" name="Slide Number Placeholder 4">
            <a:extLst>
              <a:ext uri="{FF2B5EF4-FFF2-40B4-BE49-F238E27FC236}">
                <a16:creationId xmlns:a16="http://schemas.microsoft.com/office/drawing/2014/main" id="{6491B149-0CC8-C649-9C9A-642933685A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7DCD5F4-27D6-134C-8635-1193856DF696}" type="slidenum">
              <a:rPr/>
              <a:t>‹nr.›</a:t>
            </a:fld>
            <a:endParaRPr lang="en-DK"/>
          </a:p>
        </p:txBody>
      </p:sp>
    </p:spTree>
    <p:extLst>
      <p:ext uri="{BB962C8B-B14F-4D97-AF65-F5344CB8AC3E}">
        <p14:creationId xmlns:p14="http://schemas.microsoft.com/office/powerpoint/2010/main" val="124700670"/>
      </p:ext>
    </p:extLst>
  </p:cSld>
  <p:clrMap bg1="lt1" tx1="dk1" bg2="lt2" tx2="dk2" accent1="accent1" accent2="accent2" accent3="accent3" accent4="accent4" accent5="accent5" accent6="accent6" hlink="hlink" folHlink="folHlink"/>
</p:handoutMaster>
</file>

<file path=ppt/media/image10.png>
</file>

<file path=ppt/media/image11.jpeg>
</file>

<file path=ppt/media/image12.png>
</file>

<file path=ppt/media/image13.png>
</file>

<file path=ppt/media/image14.jpeg>
</file>

<file path=ppt/media/image15.png>
</file>

<file path=ppt/media/image16.svg>
</file>

<file path=ppt/media/image17.png>
</file>

<file path=ppt/media/image18.jpeg>
</file>

<file path=ppt/media/image2.png>
</file>

<file path=ppt/media/image4.gif>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3F4B4D-BCA7-CF44-98CD-D4476F97717F}" type="datetimeFigureOut">
              <a:rPr lang="da-DK"/>
              <a:t>09-08-2022</a:t>
            </a:fld>
            <a:endParaRPr lang="en-D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9574D3-70F9-3946-AF88-1FD3CCD79F27}" type="slidenum">
              <a:rPr/>
              <a:t>‹nr.›</a:t>
            </a:fld>
            <a:endParaRPr lang="en-DK"/>
          </a:p>
        </p:txBody>
      </p:sp>
    </p:spTree>
    <p:extLst>
      <p:ext uri="{BB962C8B-B14F-4D97-AF65-F5344CB8AC3E}">
        <p14:creationId xmlns:p14="http://schemas.microsoft.com/office/powerpoint/2010/main" val="8485743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Forside uden bille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1254918" y="1989946"/>
            <a:ext cx="9682163" cy="1971954"/>
          </a:xfrm>
        </p:spPr>
        <p:txBody>
          <a:bodyPr anchor="b"/>
          <a:lstStyle>
            <a:lvl1pPr algn="ctr">
              <a:defRPr sz="6000">
                <a:solidFill>
                  <a:schemeClr val="bg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1254918" y="4215620"/>
            <a:ext cx="9682163" cy="1736226"/>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pic>
        <p:nvPicPr>
          <p:cNvPr id="7" name="Picture 6">
            <a:extLst>
              <a:ext uri="{FF2B5EF4-FFF2-40B4-BE49-F238E27FC236}">
                <a16:creationId xmlns:a16="http://schemas.microsoft.com/office/drawing/2014/main" id="{EC729635-8AFB-4941-9B0D-8B1111B9E46A}"/>
              </a:ext>
            </a:extLst>
          </p:cNvPr>
          <p:cNvPicPr>
            <a:picLocks noChangeAspect="1"/>
          </p:cNvPicPr>
          <p:nvPr userDrawn="1"/>
        </p:nvPicPr>
        <p:blipFill rotWithShape="1">
          <a:blip r:embed="rId2"/>
          <a:srcRect t="67191" r="16494"/>
          <a:stretch/>
        </p:blipFill>
        <p:spPr>
          <a:xfrm>
            <a:off x="7818629" y="0"/>
            <a:ext cx="4373371" cy="1219092"/>
          </a:xfrm>
          <a:prstGeom prst="rect">
            <a:avLst/>
          </a:prstGeom>
        </p:spPr>
      </p:pic>
      <p:pic>
        <p:nvPicPr>
          <p:cNvPr id="9" name="Picture 8">
            <a:extLst>
              <a:ext uri="{FF2B5EF4-FFF2-40B4-BE49-F238E27FC236}">
                <a16:creationId xmlns:a16="http://schemas.microsoft.com/office/drawing/2014/main" id="{91B7197E-D239-6E42-9FC4-2CAC82660142}"/>
              </a:ext>
            </a:extLst>
          </p:cNvPr>
          <p:cNvPicPr>
            <a:picLocks noChangeAspect="1"/>
          </p:cNvPicPr>
          <p:nvPr userDrawn="1"/>
        </p:nvPicPr>
        <p:blipFill>
          <a:blip r:embed="rId3"/>
          <a:stretch>
            <a:fillRect/>
          </a:stretch>
        </p:blipFill>
        <p:spPr>
          <a:xfrm>
            <a:off x="5500582" y="333841"/>
            <a:ext cx="1190833" cy="1190833"/>
          </a:xfrm>
          <a:prstGeom prst="rect">
            <a:avLst/>
          </a:prstGeom>
        </p:spPr>
      </p:pic>
      <p:sp>
        <p:nvSpPr>
          <p:cNvPr id="21" name="Date Placeholder 20">
            <a:extLst>
              <a:ext uri="{FF2B5EF4-FFF2-40B4-BE49-F238E27FC236}">
                <a16:creationId xmlns:a16="http://schemas.microsoft.com/office/drawing/2014/main" id="{F59432CE-DD34-544C-9DA5-E197F8084A3B}"/>
              </a:ext>
            </a:extLst>
          </p:cNvPr>
          <p:cNvSpPr>
            <a:spLocks noGrp="1"/>
          </p:cNvSpPr>
          <p:nvPr>
            <p:ph type="dt" sz="half" idx="10"/>
          </p:nvPr>
        </p:nvSpPr>
        <p:spPr>
          <a:xfrm>
            <a:off x="590159" y="6356350"/>
            <a:ext cx="964215" cy="279582"/>
          </a:xfrm>
        </p:spPr>
        <p:txBody>
          <a:bodyPr/>
          <a:lstStyle>
            <a:lvl1pPr>
              <a:defRPr>
                <a:solidFill>
                  <a:schemeClr val="bg1"/>
                </a:solidFill>
              </a:defRPr>
            </a:lvl1pPr>
          </a:lstStyle>
          <a:p>
            <a:fld id="{2599C46D-3512-3F42-8597-E1DE978E0C65}" type="datetime1">
              <a:rPr lang="da-DK"/>
              <a:t>09-08-2022</a:t>
            </a:fld>
            <a:endParaRPr lang="en-DK"/>
          </a:p>
        </p:txBody>
      </p:sp>
      <p:sp>
        <p:nvSpPr>
          <p:cNvPr id="22" name="Footer Placeholder 21">
            <a:extLst>
              <a:ext uri="{FF2B5EF4-FFF2-40B4-BE49-F238E27FC236}">
                <a16:creationId xmlns:a16="http://schemas.microsoft.com/office/drawing/2014/main" id="{9C77A74C-AD26-3B43-839F-93917B8B4608}"/>
              </a:ext>
            </a:extLst>
          </p:cNvPr>
          <p:cNvSpPr>
            <a:spLocks noGrp="1"/>
          </p:cNvSpPr>
          <p:nvPr>
            <p:ph type="ftr" sz="quarter" idx="11"/>
          </p:nvPr>
        </p:nvSpPr>
        <p:spPr>
          <a:xfrm>
            <a:off x="1662323"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524556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kst 2 spalter - hvid baggr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p:txBody>
          <a:bodyPr/>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1657205"/>
            <a:ext cx="4320000" cy="44409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Content Placeholder 3">
            <a:extLst>
              <a:ext uri="{FF2B5EF4-FFF2-40B4-BE49-F238E27FC236}">
                <a16:creationId xmlns:a16="http://schemas.microsoft.com/office/drawing/2014/main" id="{08505022-B7B8-804B-9926-2D1A5F14CD9F}"/>
              </a:ext>
            </a:extLst>
          </p:cNvPr>
          <p:cNvSpPr>
            <a:spLocks noGrp="1"/>
          </p:cNvSpPr>
          <p:nvPr>
            <p:ph sz="half" idx="2"/>
          </p:nvPr>
        </p:nvSpPr>
        <p:spPr>
          <a:xfrm>
            <a:off x="6427704" y="1657205"/>
            <a:ext cx="4320000" cy="44409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5" name="Slide Number Placeholder 4">
            <a:extLst>
              <a:ext uri="{FF2B5EF4-FFF2-40B4-BE49-F238E27FC236}">
                <a16:creationId xmlns:a16="http://schemas.microsoft.com/office/drawing/2014/main" id="{5E71253A-7188-8B4D-836C-9009FCB8EC80}"/>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8" name="Date Placeholder 7">
            <a:extLst>
              <a:ext uri="{FF2B5EF4-FFF2-40B4-BE49-F238E27FC236}">
                <a16:creationId xmlns:a16="http://schemas.microsoft.com/office/drawing/2014/main" id="{008E1BE1-08C4-0043-BCDF-B60C1E46B243}"/>
              </a:ext>
            </a:extLst>
          </p:cNvPr>
          <p:cNvSpPr>
            <a:spLocks noGrp="1"/>
          </p:cNvSpPr>
          <p:nvPr>
            <p:ph type="dt" sz="half" idx="11"/>
          </p:nvPr>
        </p:nvSpPr>
        <p:spPr/>
        <p:txBody>
          <a:bodyPr/>
          <a:lstStyle/>
          <a:p>
            <a:fld id="{FD3C24CA-F09D-D746-8710-4BFA0D1003CF}" type="datetime1">
              <a:rPr lang="da-DK"/>
              <a:t>09-08-2022</a:t>
            </a:fld>
            <a:endParaRPr lang="en-DK"/>
          </a:p>
        </p:txBody>
      </p:sp>
      <p:sp>
        <p:nvSpPr>
          <p:cNvPr id="9" name="Footer Placeholder 8">
            <a:extLst>
              <a:ext uri="{FF2B5EF4-FFF2-40B4-BE49-F238E27FC236}">
                <a16:creationId xmlns:a16="http://schemas.microsoft.com/office/drawing/2014/main" id="{13114189-B024-924A-B0A2-C707CB50E345}"/>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295883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kst 2 spalter - lys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1686910" y="1657205"/>
            <a:ext cx="4320000" cy="44424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6455950" y="1657205"/>
            <a:ext cx="432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10" name="Rectangle 9">
            <a:extLst>
              <a:ext uri="{FF2B5EF4-FFF2-40B4-BE49-F238E27FC236}">
                <a16:creationId xmlns:a16="http://schemas.microsoft.com/office/drawing/2014/main" id="{18E11385-2D80-704A-9DE0-96AEE28DC31C}"/>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Date Placeholder 2">
            <a:extLst>
              <a:ext uri="{FF2B5EF4-FFF2-40B4-BE49-F238E27FC236}">
                <a16:creationId xmlns:a16="http://schemas.microsoft.com/office/drawing/2014/main" id="{29077565-C7D5-474F-A4BD-CF3BA7B1F427}"/>
              </a:ext>
            </a:extLst>
          </p:cNvPr>
          <p:cNvSpPr>
            <a:spLocks noGrp="1"/>
          </p:cNvSpPr>
          <p:nvPr>
            <p:ph type="dt" sz="half" idx="11"/>
          </p:nvPr>
        </p:nvSpPr>
        <p:spPr/>
        <p:txBody>
          <a:bodyPr/>
          <a:lstStyle>
            <a:lvl1pPr>
              <a:defRPr>
                <a:solidFill>
                  <a:schemeClr val="bg1"/>
                </a:solidFill>
              </a:defRPr>
            </a:lvl1pPr>
          </a:lstStyle>
          <a:p>
            <a:fld id="{3E15C83E-4C06-7847-B1B2-5EA1E6484DB4}" type="datetime1">
              <a:rPr lang="da-DK"/>
              <a:t>09-08-2022</a:t>
            </a:fld>
            <a:endParaRPr lang="en-DK"/>
          </a:p>
        </p:txBody>
      </p:sp>
      <p:sp>
        <p:nvSpPr>
          <p:cNvPr id="6" name="Footer Placeholder 5">
            <a:extLst>
              <a:ext uri="{FF2B5EF4-FFF2-40B4-BE49-F238E27FC236}">
                <a16:creationId xmlns:a16="http://schemas.microsoft.com/office/drawing/2014/main" id="{D6273BB1-BED5-6549-A022-ADA0DE59C62C}"/>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7079167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kst 2 spalter - mørk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1686910" y="1657205"/>
            <a:ext cx="432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6455950" y="1657205"/>
            <a:ext cx="432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3" name="Date Placeholder 2">
            <a:extLst>
              <a:ext uri="{FF2B5EF4-FFF2-40B4-BE49-F238E27FC236}">
                <a16:creationId xmlns:a16="http://schemas.microsoft.com/office/drawing/2014/main" id="{FF6B3C39-40AA-9B46-87FD-0F2D645949DB}"/>
              </a:ext>
            </a:extLst>
          </p:cNvPr>
          <p:cNvSpPr>
            <a:spLocks noGrp="1"/>
          </p:cNvSpPr>
          <p:nvPr>
            <p:ph type="dt" sz="half" idx="11"/>
          </p:nvPr>
        </p:nvSpPr>
        <p:spPr/>
        <p:txBody>
          <a:bodyPr/>
          <a:lstStyle>
            <a:lvl1pPr>
              <a:defRPr>
                <a:solidFill>
                  <a:schemeClr val="bg1"/>
                </a:solidFill>
              </a:defRPr>
            </a:lvl1pPr>
          </a:lstStyle>
          <a:p>
            <a:fld id="{25AC7CE2-B803-A341-92DC-09348186F4E4}" type="datetime1">
              <a:rPr lang="da-DK"/>
              <a:t>09-08-2022</a:t>
            </a:fld>
            <a:endParaRPr lang="en-DK"/>
          </a:p>
        </p:txBody>
      </p:sp>
      <p:sp>
        <p:nvSpPr>
          <p:cNvPr id="6" name="Footer Placeholder 5">
            <a:extLst>
              <a:ext uri="{FF2B5EF4-FFF2-40B4-BE49-F238E27FC236}">
                <a16:creationId xmlns:a16="http://schemas.microsoft.com/office/drawing/2014/main" id="{6A7AD3B6-A2EB-E045-AD80-9F59127486AF}"/>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626327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kst 2 spalter - kombi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E9387284-B4EC-8C41-9C35-398D8A396D23}"/>
              </a:ext>
            </a:extLst>
          </p:cNvPr>
          <p:cNvSpPr/>
          <p:nvPr userDrawn="1"/>
        </p:nvSpPr>
        <p:spPr>
          <a:xfrm>
            <a:off x="1686909" y="1657204"/>
            <a:ext cx="5166891" cy="52007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5ED52920-F1A8-6D46-9184-48AE2E0D21D5}"/>
              </a:ext>
            </a:extLst>
          </p:cNvPr>
          <p:cNvSpPr/>
          <p:nvPr userDrawn="1"/>
        </p:nvSpPr>
        <p:spPr>
          <a:xfrm>
            <a:off x="6853800" y="1657204"/>
            <a:ext cx="5338199" cy="52007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1915510" y="1898505"/>
            <a:ext cx="450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7082400" y="1898505"/>
            <a:ext cx="4500000" cy="444092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3" name="Date Placeholder 2">
            <a:extLst>
              <a:ext uri="{FF2B5EF4-FFF2-40B4-BE49-F238E27FC236}">
                <a16:creationId xmlns:a16="http://schemas.microsoft.com/office/drawing/2014/main" id="{18D78880-9B9B-2A45-802F-60A7CB38DEA6}"/>
              </a:ext>
            </a:extLst>
          </p:cNvPr>
          <p:cNvSpPr>
            <a:spLocks noGrp="1"/>
          </p:cNvSpPr>
          <p:nvPr>
            <p:ph type="dt" sz="half" idx="11"/>
          </p:nvPr>
        </p:nvSpPr>
        <p:spPr/>
        <p:txBody>
          <a:bodyPr/>
          <a:lstStyle/>
          <a:p>
            <a:fld id="{1888E75B-06F1-764D-90C2-21FDDFD5D3A5}" type="datetime1">
              <a:rPr lang="da-DK"/>
              <a:t>09-08-2022</a:t>
            </a:fld>
            <a:endParaRPr lang="en-DK"/>
          </a:p>
        </p:txBody>
      </p:sp>
      <p:sp>
        <p:nvSpPr>
          <p:cNvPr id="6" name="Footer Placeholder 5">
            <a:extLst>
              <a:ext uri="{FF2B5EF4-FFF2-40B4-BE49-F238E27FC236}">
                <a16:creationId xmlns:a16="http://schemas.microsoft.com/office/drawing/2014/main" id="{5BB719CB-5AF1-8E4E-B4A0-60E4AB3EE1EF}"/>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0364982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stimonial - hvid baggrun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6" name="Picture 5">
            <a:extLst>
              <a:ext uri="{FF2B5EF4-FFF2-40B4-BE49-F238E27FC236}">
                <a16:creationId xmlns:a16="http://schemas.microsoft.com/office/drawing/2014/main" id="{D305DD72-5E4A-3748-B11F-C9F9CEB8F937}"/>
              </a:ext>
            </a:extLst>
          </p:cNvPr>
          <p:cNvPicPr>
            <a:picLocks noChangeAspect="1"/>
          </p:cNvPicPr>
          <p:nvPr userDrawn="1"/>
        </p:nvPicPr>
        <p:blipFill rotWithShape="1">
          <a:blip r:embed="rId2"/>
          <a:srcRect l="10671" r="70154" b="41863"/>
          <a:stretch/>
        </p:blipFill>
        <p:spPr>
          <a:xfrm rot="16200000">
            <a:off x="10021725" y="-788745"/>
            <a:ext cx="1370427" cy="2947915"/>
          </a:xfrm>
          <a:prstGeom prst="rect">
            <a:avLst/>
          </a:prstGeom>
        </p:spPr>
      </p:pic>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1686910" y="1658294"/>
            <a:ext cx="9089040" cy="1800000"/>
          </a:xfrm>
        </p:spPr>
        <p:txBody>
          <a:bodyPr/>
          <a:lstStyle>
            <a:lvl1pPr algn="ctr">
              <a:buFontTx/>
              <a:buNone/>
              <a:defRPr sz="2800">
                <a:solidFill>
                  <a:schemeClr val="accent1"/>
                </a:solidFill>
              </a:defRPr>
            </a:lvl1pPr>
            <a:lvl2pPr algn="ctr">
              <a:buFontTx/>
              <a:buNone/>
              <a:defRPr/>
            </a:lvl2pPr>
            <a:lvl3pPr algn="ctr">
              <a:buFontTx/>
              <a:buNone/>
              <a:defRPr/>
            </a:lvl3pPr>
            <a:lvl4pPr algn="ctr">
              <a:buFontTx/>
              <a:buNone/>
              <a:defRPr/>
            </a:lvl4pPr>
            <a:lvl5pPr algn="ctr">
              <a:buFontTx/>
              <a:buNone/>
              <a:defRPr/>
            </a:lvl5pPr>
          </a:lstStyle>
          <a:p>
            <a:pPr lvl="0"/>
            <a:endParaRPr lang="en-DK"/>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5292229" y="3573873"/>
            <a:ext cx="1878403" cy="1878403"/>
          </a:xfrm>
          <a:prstGeom prst="ellipse">
            <a:avLst/>
          </a:prstGeom>
          <a:solidFill>
            <a:schemeClr val="bg1">
              <a:lumMod val="75000"/>
            </a:schemeClr>
          </a:solidFill>
        </p:spPr>
        <p:txBody>
          <a:bodyPr/>
          <a:lstStyle>
            <a:lvl1pPr algn="ctr">
              <a:buFont typeface="Arial" panose="020B0604020202020204" pitchFamily="34" charset="0"/>
              <a:buNone/>
              <a:defRPr/>
            </a:lvl1pPr>
          </a:lstStyle>
          <a:p>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3349967" y="5593108"/>
            <a:ext cx="5762926" cy="555625"/>
          </a:xfrm>
        </p:spPr>
        <p:txBody>
          <a:bodyPr/>
          <a:lstStyle>
            <a:lvl1pPr algn="ctr">
              <a:buFont typeface="Arial" panose="020B0604020202020204" pitchFamily="34" charset="0"/>
              <a:buNone/>
              <a:defRPr sz="1900">
                <a:solidFill>
                  <a:schemeClr val="accent1"/>
                </a:solidFill>
              </a:defRPr>
            </a:lvl1pPr>
            <a:lvl2pPr algn="ctr">
              <a:defRPr/>
            </a:lvl2pPr>
            <a:lvl3pPr algn="ctr">
              <a:defRPr/>
            </a:lvl3pPr>
            <a:lvl4pPr algn="ctr">
              <a:defRPr/>
            </a:lvl4pPr>
            <a:lvl5pPr algn="ctr">
              <a:defRPr/>
            </a:lvl5pPr>
          </a:lstStyle>
          <a:p>
            <a:pPr lvl="0"/>
            <a:r>
              <a:rPr lang="en-GB"/>
              <a:t>Click to edit Master text styles</a:t>
            </a:r>
            <a:endParaRPr lang="en-DK"/>
          </a:p>
        </p:txBody>
      </p:sp>
      <p:sp>
        <p:nvSpPr>
          <p:cNvPr id="3" name="Date Placeholder 2">
            <a:extLst>
              <a:ext uri="{FF2B5EF4-FFF2-40B4-BE49-F238E27FC236}">
                <a16:creationId xmlns:a16="http://schemas.microsoft.com/office/drawing/2014/main" id="{0D127B93-B1D0-6C41-98A7-5158EB3ABD2D}"/>
              </a:ext>
            </a:extLst>
          </p:cNvPr>
          <p:cNvSpPr>
            <a:spLocks noGrp="1"/>
          </p:cNvSpPr>
          <p:nvPr>
            <p:ph type="dt" sz="half" idx="14"/>
          </p:nvPr>
        </p:nvSpPr>
        <p:spPr/>
        <p:txBody>
          <a:bodyPr/>
          <a:lstStyle/>
          <a:p>
            <a:fld id="{847499FB-D8B2-BB40-8058-AAE390A30478}" type="datetime1">
              <a:rPr lang="da-DK"/>
              <a:t>09-08-2022</a:t>
            </a:fld>
            <a:endParaRPr lang="en-DK"/>
          </a:p>
        </p:txBody>
      </p:sp>
      <p:sp>
        <p:nvSpPr>
          <p:cNvPr id="4" name="Footer Placeholder 3">
            <a:extLst>
              <a:ext uri="{FF2B5EF4-FFF2-40B4-BE49-F238E27FC236}">
                <a16:creationId xmlns:a16="http://schemas.microsoft.com/office/drawing/2014/main" id="{56312867-EFD5-FE4D-A547-E6CF94AAB800}"/>
              </a:ext>
            </a:extLst>
          </p:cNvPr>
          <p:cNvSpPr>
            <a:spLocks noGrp="1"/>
          </p:cNvSpPr>
          <p:nvPr>
            <p:ph type="ftr" sz="quarter" idx="15"/>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3596940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stimonial - lys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07A8B3-9444-6A49-8D85-7AB47CC1997A}"/>
              </a:ext>
            </a:extLst>
          </p:cNvPr>
          <p:cNvSpPr/>
          <p:nvPr userDrawn="1"/>
        </p:nvSpPr>
        <p:spPr>
          <a:xfrm>
            <a:off x="139700" y="0"/>
            <a:ext cx="120522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C4EB80BE-E667-D140-A01F-1C8D7D33B3B7}"/>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1686910" y="1658294"/>
            <a:ext cx="9089040" cy="1800000"/>
          </a:xfrm>
        </p:spPr>
        <p:txBody>
          <a:bodyPr/>
          <a:lstStyle>
            <a:lvl1pPr algn="ctr">
              <a:buFontTx/>
              <a:buNone/>
              <a:defRPr sz="2800">
                <a:solidFill>
                  <a:schemeClr val="bg1"/>
                </a:solidFill>
              </a:defRPr>
            </a:lvl1pPr>
            <a:lvl2pPr algn="ctr">
              <a:buFontTx/>
              <a:buNone/>
              <a:defRPr/>
            </a:lvl2pPr>
            <a:lvl3pPr algn="ctr">
              <a:buFontTx/>
              <a:buNone/>
              <a:defRPr/>
            </a:lvl3pPr>
            <a:lvl4pPr algn="ctr">
              <a:buFontTx/>
              <a:buNone/>
              <a:defRPr/>
            </a:lvl4pPr>
            <a:lvl5pPr algn="ctr">
              <a:buFontTx/>
              <a:buNone/>
              <a:defRPr/>
            </a:lvl5pPr>
          </a:lstStyle>
          <a:p>
            <a:pPr lvl="0"/>
            <a:endParaRPr lang="en-DK"/>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5292229" y="3553713"/>
            <a:ext cx="1878403" cy="1878403"/>
          </a:xfrm>
          <a:prstGeom prst="ellipse">
            <a:avLst/>
          </a:prstGeom>
          <a:solidFill>
            <a:schemeClr val="bg1">
              <a:lumMod val="75000"/>
            </a:schemeClr>
          </a:solidFill>
        </p:spPr>
        <p:txBody>
          <a:bodyPr/>
          <a:lstStyle>
            <a:lvl1pPr algn="ctr">
              <a:buFont typeface="Arial" panose="020B0604020202020204" pitchFamily="34" charset="0"/>
              <a:buNone/>
              <a:defRPr/>
            </a:lvl1pPr>
          </a:lstStyle>
          <a:p>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3349967" y="5572948"/>
            <a:ext cx="5762926" cy="555625"/>
          </a:xfrm>
        </p:spPr>
        <p:txBody>
          <a:bodyPr/>
          <a:lstStyle>
            <a:lvl1pPr algn="ctr">
              <a:buFont typeface="Arial" panose="020B0604020202020204" pitchFamily="34" charset="0"/>
              <a:buNone/>
              <a:defRPr sz="1900">
                <a:solidFill>
                  <a:schemeClr val="bg1"/>
                </a:solidFill>
              </a:defRPr>
            </a:lvl1pPr>
            <a:lvl2pPr algn="ctr">
              <a:defRPr/>
            </a:lvl2pPr>
            <a:lvl3pPr algn="ctr">
              <a:defRPr/>
            </a:lvl3pPr>
            <a:lvl4pPr algn="ctr">
              <a:defRPr/>
            </a:lvl4pPr>
            <a:lvl5pPr algn="ctr">
              <a:defRPr/>
            </a:lvl5pPr>
          </a:lstStyle>
          <a:p>
            <a:pPr lvl="0"/>
            <a:r>
              <a:rPr lang="en-GB"/>
              <a:t>Click to edit Master text styles</a:t>
            </a:r>
            <a:endParaRPr lang="en-DK"/>
          </a:p>
        </p:txBody>
      </p:sp>
      <p:pic>
        <p:nvPicPr>
          <p:cNvPr id="12" name="Picture 11">
            <a:extLst>
              <a:ext uri="{FF2B5EF4-FFF2-40B4-BE49-F238E27FC236}">
                <a16:creationId xmlns:a16="http://schemas.microsoft.com/office/drawing/2014/main" id="{4CCAA21C-6F17-134F-9260-A29B6F983519}"/>
              </a:ext>
            </a:extLst>
          </p:cNvPr>
          <p:cNvPicPr>
            <a:picLocks noChangeAspect="1"/>
          </p:cNvPicPr>
          <p:nvPr userDrawn="1"/>
        </p:nvPicPr>
        <p:blipFill rotWithShape="1">
          <a:blip r:embed="rId2"/>
          <a:srcRect b="22980"/>
          <a:stretch/>
        </p:blipFill>
        <p:spPr>
          <a:xfrm>
            <a:off x="488950" y="447938"/>
            <a:ext cx="858395" cy="888737"/>
          </a:xfrm>
          <a:prstGeom prst="rect">
            <a:avLst/>
          </a:prstGeom>
        </p:spPr>
      </p:pic>
      <p:pic>
        <p:nvPicPr>
          <p:cNvPr id="14" name="Picture 13">
            <a:extLst>
              <a:ext uri="{FF2B5EF4-FFF2-40B4-BE49-F238E27FC236}">
                <a16:creationId xmlns:a16="http://schemas.microsoft.com/office/drawing/2014/main" id="{4B242F0F-8B73-F24F-8A62-ADCFF7AA2893}"/>
              </a:ext>
            </a:extLst>
          </p:cNvPr>
          <p:cNvPicPr>
            <a:picLocks noChangeAspect="1"/>
          </p:cNvPicPr>
          <p:nvPr userDrawn="1"/>
        </p:nvPicPr>
        <p:blipFill rotWithShape="1">
          <a:blip r:embed="rId3"/>
          <a:srcRect l="10671" r="70154" b="41863"/>
          <a:stretch/>
        </p:blipFill>
        <p:spPr>
          <a:xfrm rot="16200000">
            <a:off x="10021725" y="-788745"/>
            <a:ext cx="1370427" cy="2947915"/>
          </a:xfrm>
          <a:prstGeom prst="rect">
            <a:avLst/>
          </a:prstGeom>
        </p:spPr>
      </p:pic>
      <p:sp>
        <p:nvSpPr>
          <p:cNvPr id="3" name="Date Placeholder 2">
            <a:extLst>
              <a:ext uri="{FF2B5EF4-FFF2-40B4-BE49-F238E27FC236}">
                <a16:creationId xmlns:a16="http://schemas.microsoft.com/office/drawing/2014/main" id="{78733831-7C95-0042-B96A-72DA64231B1F}"/>
              </a:ext>
            </a:extLst>
          </p:cNvPr>
          <p:cNvSpPr>
            <a:spLocks noGrp="1"/>
          </p:cNvSpPr>
          <p:nvPr>
            <p:ph type="dt" sz="half" idx="14"/>
          </p:nvPr>
        </p:nvSpPr>
        <p:spPr/>
        <p:txBody>
          <a:bodyPr/>
          <a:lstStyle>
            <a:lvl1pPr>
              <a:defRPr>
                <a:solidFill>
                  <a:schemeClr val="bg1"/>
                </a:solidFill>
              </a:defRPr>
            </a:lvl1pPr>
          </a:lstStyle>
          <a:p>
            <a:fld id="{EB1F29B8-BB26-2742-B15B-3E34A08D2A82}" type="datetime1">
              <a:rPr lang="da-DK"/>
              <a:t>09-08-2022</a:t>
            </a:fld>
            <a:endParaRPr lang="en-DK"/>
          </a:p>
        </p:txBody>
      </p:sp>
      <p:sp>
        <p:nvSpPr>
          <p:cNvPr id="4" name="Footer Placeholder 3">
            <a:extLst>
              <a:ext uri="{FF2B5EF4-FFF2-40B4-BE49-F238E27FC236}">
                <a16:creationId xmlns:a16="http://schemas.microsoft.com/office/drawing/2014/main" id="{F45CD171-CBFD-8547-AB36-4FC726ED92EA}"/>
              </a:ext>
            </a:extLst>
          </p:cNvPr>
          <p:cNvSpPr>
            <a:spLocks noGrp="1"/>
          </p:cNvSpPr>
          <p:nvPr>
            <p:ph type="ftr" sz="quarter" idx="15"/>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9095127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stimonial - mørk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07A8B3-9444-6A49-8D85-7AB47CC1997A}"/>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C4EB80BE-E667-D140-A01F-1C8D7D33B3B7}"/>
              </a:ext>
            </a:extLst>
          </p:cNvPr>
          <p:cNvSpPr/>
          <p:nvPr userDrawn="1"/>
        </p:nvSpPr>
        <p:spPr>
          <a:xfrm>
            <a:off x="1" y="0"/>
            <a:ext cx="142874"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6" name="Picture 5">
            <a:extLst>
              <a:ext uri="{FF2B5EF4-FFF2-40B4-BE49-F238E27FC236}">
                <a16:creationId xmlns:a16="http://schemas.microsoft.com/office/drawing/2014/main" id="{D305DD72-5E4A-3748-B11F-C9F9CEB8F937}"/>
              </a:ext>
            </a:extLst>
          </p:cNvPr>
          <p:cNvPicPr>
            <a:picLocks noChangeAspect="1"/>
          </p:cNvPicPr>
          <p:nvPr userDrawn="1"/>
        </p:nvPicPr>
        <p:blipFill rotWithShape="1">
          <a:blip r:embed="rId2"/>
          <a:srcRect l="10671" r="65756" b="41863"/>
          <a:stretch/>
        </p:blipFill>
        <p:spPr>
          <a:xfrm rot="16200000">
            <a:off x="9830692" y="-658044"/>
            <a:ext cx="1684761" cy="2947915"/>
          </a:xfrm>
          <a:prstGeom prst="rect">
            <a:avLst/>
          </a:prstGeom>
        </p:spPr>
      </p:pic>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1686910" y="1658294"/>
            <a:ext cx="9090000" cy="1800000"/>
          </a:xfrm>
        </p:spPr>
        <p:txBody>
          <a:bodyPr/>
          <a:lstStyle>
            <a:lvl1pPr algn="ctr">
              <a:buFontTx/>
              <a:buNone/>
              <a:defRPr sz="2800">
                <a:solidFill>
                  <a:schemeClr val="bg1"/>
                </a:solidFill>
              </a:defRPr>
            </a:lvl1pPr>
            <a:lvl2pPr algn="ctr">
              <a:buFontTx/>
              <a:buNone/>
              <a:defRPr/>
            </a:lvl2pPr>
            <a:lvl3pPr algn="ctr">
              <a:buFontTx/>
              <a:buNone/>
              <a:defRPr/>
            </a:lvl3pPr>
            <a:lvl4pPr algn="ctr">
              <a:buFontTx/>
              <a:buNone/>
              <a:defRPr/>
            </a:lvl4pPr>
            <a:lvl5pPr algn="ctr">
              <a:buFontTx/>
              <a:buNone/>
              <a:defRPr/>
            </a:lvl5pPr>
          </a:lstStyle>
          <a:p>
            <a:pPr lvl="0"/>
            <a:endParaRPr lang="en-DK"/>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5292229" y="3553713"/>
            <a:ext cx="1878403" cy="1878403"/>
          </a:xfrm>
          <a:prstGeom prst="ellipse">
            <a:avLst/>
          </a:prstGeom>
          <a:solidFill>
            <a:schemeClr val="bg1">
              <a:lumMod val="75000"/>
            </a:schemeClr>
          </a:solidFill>
        </p:spPr>
        <p:txBody>
          <a:bodyPr/>
          <a:lstStyle>
            <a:lvl1pPr algn="ctr">
              <a:buFont typeface="Arial" panose="020B0604020202020204" pitchFamily="34" charset="0"/>
              <a:buNone/>
              <a:defRPr/>
            </a:lvl1pPr>
          </a:lstStyle>
          <a:p>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3349967" y="5572948"/>
            <a:ext cx="5762926" cy="555625"/>
          </a:xfrm>
        </p:spPr>
        <p:txBody>
          <a:bodyPr/>
          <a:lstStyle>
            <a:lvl1pPr algn="ctr">
              <a:buFont typeface="Arial" panose="020B0604020202020204" pitchFamily="34" charset="0"/>
              <a:buNone/>
              <a:defRPr sz="1900">
                <a:solidFill>
                  <a:schemeClr val="bg1"/>
                </a:solidFill>
              </a:defRPr>
            </a:lvl1pPr>
            <a:lvl2pPr algn="ctr">
              <a:defRPr/>
            </a:lvl2pPr>
            <a:lvl3pPr algn="ctr">
              <a:defRPr/>
            </a:lvl3pPr>
            <a:lvl4pPr algn="ctr">
              <a:defRPr/>
            </a:lvl4pPr>
            <a:lvl5pPr algn="ctr">
              <a:defRPr/>
            </a:lvl5pPr>
          </a:lstStyle>
          <a:p>
            <a:pPr lvl="0"/>
            <a:r>
              <a:rPr lang="en-GB"/>
              <a:t>Click to edit Master text styles</a:t>
            </a:r>
            <a:endParaRPr lang="en-DK"/>
          </a:p>
        </p:txBody>
      </p:sp>
      <p:pic>
        <p:nvPicPr>
          <p:cNvPr id="12" name="Picture 11">
            <a:extLst>
              <a:ext uri="{FF2B5EF4-FFF2-40B4-BE49-F238E27FC236}">
                <a16:creationId xmlns:a16="http://schemas.microsoft.com/office/drawing/2014/main" id="{4CCAA21C-6F17-134F-9260-A29B6F983519}"/>
              </a:ext>
            </a:extLst>
          </p:cNvPr>
          <p:cNvPicPr>
            <a:picLocks noChangeAspect="1"/>
          </p:cNvPicPr>
          <p:nvPr userDrawn="1"/>
        </p:nvPicPr>
        <p:blipFill rotWithShape="1">
          <a:blip r:embed="rId3"/>
          <a:srcRect b="22980"/>
          <a:stretch/>
        </p:blipFill>
        <p:spPr>
          <a:xfrm>
            <a:off x="488950" y="447938"/>
            <a:ext cx="858395" cy="888737"/>
          </a:xfrm>
          <a:prstGeom prst="rect">
            <a:avLst/>
          </a:prstGeom>
        </p:spPr>
      </p:pic>
      <p:pic>
        <p:nvPicPr>
          <p:cNvPr id="14" name="Picture 13">
            <a:extLst>
              <a:ext uri="{FF2B5EF4-FFF2-40B4-BE49-F238E27FC236}">
                <a16:creationId xmlns:a16="http://schemas.microsoft.com/office/drawing/2014/main" id="{3F20B6E8-3EF9-7E4F-BAFA-7185FEBD6B66}"/>
              </a:ext>
            </a:extLst>
          </p:cNvPr>
          <p:cNvPicPr>
            <a:picLocks noChangeAspect="1"/>
          </p:cNvPicPr>
          <p:nvPr userDrawn="1"/>
        </p:nvPicPr>
        <p:blipFill rotWithShape="1">
          <a:blip r:embed="rId4"/>
          <a:srcRect l="37825" r="47301" b="41854"/>
          <a:stretch/>
        </p:blipFill>
        <p:spPr>
          <a:xfrm rot="16200000">
            <a:off x="10173622" y="-942586"/>
            <a:ext cx="1062747" cy="2947915"/>
          </a:xfrm>
          <a:prstGeom prst="rect">
            <a:avLst/>
          </a:prstGeom>
        </p:spPr>
      </p:pic>
      <p:sp>
        <p:nvSpPr>
          <p:cNvPr id="3" name="Date Placeholder 2">
            <a:extLst>
              <a:ext uri="{FF2B5EF4-FFF2-40B4-BE49-F238E27FC236}">
                <a16:creationId xmlns:a16="http://schemas.microsoft.com/office/drawing/2014/main" id="{A6B47EAC-2DC4-5648-8CB4-36DBA97BDDAF}"/>
              </a:ext>
            </a:extLst>
          </p:cNvPr>
          <p:cNvSpPr>
            <a:spLocks noGrp="1"/>
          </p:cNvSpPr>
          <p:nvPr>
            <p:ph type="dt" sz="half" idx="14"/>
          </p:nvPr>
        </p:nvSpPr>
        <p:spPr/>
        <p:txBody>
          <a:bodyPr/>
          <a:lstStyle>
            <a:lvl1pPr>
              <a:defRPr>
                <a:solidFill>
                  <a:schemeClr val="bg1"/>
                </a:solidFill>
              </a:defRPr>
            </a:lvl1pPr>
          </a:lstStyle>
          <a:p>
            <a:fld id="{1C625AF3-5E73-3741-B3E0-C291B5487635}" type="datetime1">
              <a:rPr lang="da-DK"/>
              <a:t>09-08-2022</a:t>
            </a:fld>
            <a:endParaRPr lang="en-DK"/>
          </a:p>
        </p:txBody>
      </p:sp>
      <p:sp>
        <p:nvSpPr>
          <p:cNvPr id="4" name="Footer Placeholder 3">
            <a:extLst>
              <a:ext uri="{FF2B5EF4-FFF2-40B4-BE49-F238E27FC236}">
                <a16:creationId xmlns:a16="http://schemas.microsoft.com/office/drawing/2014/main" id="{6D237889-7A5A-024A-BA62-2DDF81C38CD0}"/>
              </a:ext>
            </a:extLst>
          </p:cNvPr>
          <p:cNvSpPr>
            <a:spLocks noGrp="1"/>
          </p:cNvSpPr>
          <p:nvPr>
            <p:ph type="ftr" sz="quarter" idx="15"/>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9391282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Kort over Danmar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11" name="Picture 10">
            <a:extLst>
              <a:ext uri="{FF2B5EF4-FFF2-40B4-BE49-F238E27FC236}">
                <a16:creationId xmlns:a16="http://schemas.microsoft.com/office/drawing/2014/main" id="{36C0AE6E-D6F0-B04D-8D90-FC287A4ECCC1}"/>
              </a:ext>
            </a:extLst>
          </p:cNvPr>
          <p:cNvPicPr>
            <a:picLocks noChangeAspect="1"/>
          </p:cNvPicPr>
          <p:nvPr userDrawn="1"/>
        </p:nvPicPr>
        <p:blipFill rotWithShape="1">
          <a:blip r:embed="rId2"/>
          <a:srcRect l="10671" r="9485"/>
          <a:stretch/>
        </p:blipFill>
        <p:spPr>
          <a:xfrm>
            <a:off x="6345977" y="893676"/>
            <a:ext cx="5706323" cy="5070647"/>
          </a:xfrm>
          <a:prstGeom prst="rect">
            <a:avLst/>
          </a:prstGeom>
        </p:spPr>
      </p:pic>
      <p:pic>
        <p:nvPicPr>
          <p:cNvPr id="12" name="Picture 11">
            <a:extLst>
              <a:ext uri="{FF2B5EF4-FFF2-40B4-BE49-F238E27FC236}">
                <a16:creationId xmlns:a16="http://schemas.microsoft.com/office/drawing/2014/main" id="{01B6C65F-248E-404F-A64F-0889E47CCD19}"/>
              </a:ext>
            </a:extLst>
          </p:cNvPr>
          <p:cNvPicPr>
            <a:picLocks noChangeAspect="1"/>
          </p:cNvPicPr>
          <p:nvPr userDrawn="1"/>
        </p:nvPicPr>
        <p:blipFill>
          <a:blip r:embed="rId3"/>
          <a:stretch>
            <a:fillRect/>
          </a:stretch>
        </p:blipFill>
        <p:spPr>
          <a:xfrm>
            <a:off x="6339310" y="749300"/>
            <a:ext cx="5359400" cy="5359400"/>
          </a:xfrm>
          <a:prstGeom prst="rect">
            <a:avLst/>
          </a:prstGeom>
        </p:spPr>
      </p:pic>
      <p:sp>
        <p:nvSpPr>
          <p:cNvPr id="9" name="Rectangle 8">
            <a:extLst>
              <a:ext uri="{FF2B5EF4-FFF2-40B4-BE49-F238E27FC236}">
                <a16:creationId xmlns:a16="http://schemas.microsoft.com/office/drawing/2014/main" id="{77F35B58-434F-6541-A5AB-C591B3ECF203}"/>
              </a:ext>
            </a:extLst>
          </p:cNvPr>
          <p:cNvSpPr/>
          <p:nvPr userDrawn="1"/>
        </p:nvSpPr>
        <p:spPr>
          <a:xfrm>
            <a:off x="139699" y="6196603"/>
            <a:ext cx="5956299" cy="6703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 name="Date Placeholder 4">
            <a:extLst>
              <a:ext uri="{FF2B5EF4-FFF2-40B4-BE49-F238E27FC236}">
                <a16:creationId xmlns:a16="http://schemas.microsoft.com/office/drawing/2014/main" id="{E6C6CFE4-1D8A-E048-B114-07488293B0BA}"/>
              </a:ext>
            </a:extLst>
          </p:cNvPr>
          <p:cNvSpPr>
            <a:spLocks noGrp="1"/>
          </p:cNvSpPr>
          <p:nvPr>
            <p:ph type="dt" sz="half" idx="12"/>
          </p:nvPr>
        </p:nvSpPr>
        <p:spPr/>
        <p:txBody>
          <a:bodyPr/>
          <a:lstStyle>
            <a:lvl1pPr>
              <a:defRPr>
                <a:solidFill>
                  <a:schemeClr val="bg1"/>
                </a:solidFill>
              </a:defRPr>
            </a:lvl1pPr>
          </a:lstStyle>
          <a:p>
            <a:fld id="{58004B7F-D5A9-0944-A659-E53445E204A6}" type="datetime1">
              <a:rPr lang="da-DK"/>
              <a:t>09-08-2022</a:t>
            </a:fld>
            <a:endParaRPr lang="en-DK"/>
          </a:p>
        </p:txBody>
      </p:sp>
      <p:sp>
        <p:nvSpPr>
          <p:cNvPr id="6" name="Footer Placeholder 5">
            <a:extLst>
              <a:ext uri="{FF2B5EF4-FFF2-40B4-BE49-F238E27FC236}">
                <a16:creationId xmlns:a16="http://schemas.microsoft.com/office/drawing/2014/main" id="{CBB6A596-2163-8545-8C2C-3F4CEAE81665}"/>
              </a:ext>
            </a:extLst>
          </p:cNvPr>
          <p:cNvSpPr>
            <a:spLocks noGrp="1"/>
          </p:cNvSpPr>
          <p:nvPr>
            <p:ph type="ftr" sz="quarter" idx="13"/>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2783453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kst + prik-anim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10" name="Picture 9">
            <a:extLst>
              <a:ext uri="{FF2B5EF4-FFF2-40B4-BE49-F238E27FC236}">
                <a16:creationId xmlns:a16="http://schemas.microsoft.com/office/drawing/2014/main" id="{1C88E311-2A15-C94D-B456-72D1CCD5E38B}"/>
              </a:ext>
            </a:extLst>
          </p:cNvPr>
          <p:cNvPicPr>
            <a:picLocks noChangeAspect="1"/>
          </p:cNvPicPr>
          <p:nvPr userDrawn="1"/>
        </p:nvPicPr>
        <p:blipFill>
          <a:blip r:embed="rId2"/>
          <a:stretch>
            <a:fillRect/>
          </a:stretch>
        </p:blipFill>
        <p:spPr>
          <a:xfrm>
            <a:off x="6354721" y="1178560"/>
            <a:ext cx="5578555" cy="4500880"/>
          </a:xfrm>
          <a:prstGeom prst="rect">
            <a:avLst/>
          </a:prstGeom>
        </p:spPr>
      </p:pic>
      <p:sp>
        <p:nvSpPr>
          <p:cNvPr id="5" name="Date Placeholder 4">
            <a:extLst>
              <a:ext uri="{FF2B5EF4-FFF2-40B4-BE49-F238E27FC236}">
                <a16:creationId xmlns:a16="http://schemas.microsoft.com/office/drawing/2014/main" id="{EF0EE67A-8BC5-9547-BE05-E18658D4B130}"/>
              </a:ext>
            </a:extLst>
          </p:cNvPr>
          <p:cNvSpPr>
            <a:spLocks noGrp="1"/>
          </p:cNvSpPr>
          <p:nvPr>
            <p:ph type="dt" sz="half" idx="12"/>
          </p:nvPr>
        </p:nvSpPr>
        <p:spPr/>
        <p:txBody>
          <a:bodyPr/>
          <a:lstStyle/>
          <a:p>
            <a:fld id="{2F8B3DA8-E344-4F43-9C85-CA6C68C61A0E}" type="datetime1">
              <a:rPr lang="da-DK"/>
              <a:t>09-08-2022</a:t>
            </a:fld>
            <a:endParaRPr lang="en-DK"/>
          </a:p>
        </p:txBody>
      </p:sp>
      <p:sp>
        <p:nvSpPr>
          <p:cNvPr id="6" name="Footer Placeholder 5">
            <a:extLst>
              <a:ext uri="{FF2B5EF4-FFF2-40B4-BE49-F238E27FC236}">
                <a16:creationId xmlns:a16="http://schemas.microsoft.com/office/drawing/2014/main" id="{FEC3F1F0-3BDB-F345-85CA-81DFED071ACA}"/>
              </a:ext>
            </a:extLst>
          </p:cNvPr>
          <p:cNvSpPr>
            <a:spLocks noGrp="1"/>
          </p:cNvSpPr>
          <p:nvPr>
            <p:ph type="ftr" sz="quarter" idx="13"/>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9544467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kst+billede - hvid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6095999" y="670362"/>
            <a:ext cx="6096001" cy="6187637"/>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sp>
        <p:nvSpPr>
          <p:cNvPr id="9" name="Rectangle 8">
            <a:extLst>
              <a:ext uri="{FF2B5EF4-FFF2-40B4-BE49-F238E27FC236}">
                <a16:creationId xmlns:a16="http://schemas.microsoft.com/office/drawing/2014/main" id="{4B549EF7-2957-2746-8802-3ED83348F0A2}"/>
              </a:ext>
            </a:extLst>
          </p:cNvPr>
          <p:cNvSpPr/>
          <p:nvPr userDrawn="1"/>
        </p:nvSpPr>
        <p:spPr>
          <a:xfrm>
            <a:off x="139699" y="6196603"/>
            <a:ext cx="5956299" cy="6703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 name="Date Placeholder 4">
            <a:extLst>
              <a:ext uri="{FF2B5EF4-FFF2-40B4-BE49-F238E27FC236}">
                <a16:creationId xmlns:a16="http://schemas.microsoft.com/office/drawing/2014/main" id="{D8BB9097-3EDF-1F46-BE31-2B90A72816CD}"/>
              </a:ext>
            </a:extLst>
          </p:cNvPr>
          <p:cNvSpPr>
            <a:spLocks noGrp="1"/>
          </p:cNvSpPr>
          <p:nvPr>
            <p:ph type="dt" sz="half" idx="13"/>
          </p:nvPr>
        </p:nvSpPr>
        <p:spPr/>
        <p:txBody>
          <a:bodyPr/>
          <a:lstStyle>
            <a:lvl1pPr>
              <a:defRPr>
                <a:solidFill>
                  <a:schemeClr val="bg1"/>
                </a:solidFill>
              </a:defRPr>
            </a:lvl1pPr>
          </a:lstStyle>
          <a:p>
            <a:fld id="{8CEC99A3-670E-3D47-9C33-BCC74F0BDE65}" type="datetime1">
              <a:rPr lang="da-DK"/>
              <a:t>09-08-2022</a:t>
            </a:fld>
            <a:endParaRPr lang="en-DK"/>
          </a:p>
        </p:txBody>
      </p:sp>
      <p:sp>
        <p:nvSpPr>
          <p:cNvPr id="6" name="Footer Placeholder 5">
            <a:extLst>
              <a:ext uri="{FF2B5EF4-FFF2-40B4-BE49-F238E27FC236}">
                <a16:creationId xmlns:a16="http://schemas.microsoft.com/office/drawing/2014/main" id="{003B9541-8548-BC40-8715-243C088AD436}"/>
              </a:ext>
            </a:extLst>
          </p:cNvPr>
          <p:cNvSpPr>
            <a:spLocks noGrp="1"/>
          </p:cNvSpPr>
          <p:nvPr>
            <p:ph type="ftr" sz="quarter" idx="14"/>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637932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orside med prik-ani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590159" y="2002118"/>
            <a:ext cx="5057606" cy="1971954"/>
          </a:xfrm>
        </p:spPr>
        <p:txBody>
          <a:bodyPr anchor="b"/>
          <a:lstStyle>
            <a:lvl1pPr algn="l">
              <a:defRPr sz="6000">
                <a:solidFill>
                  <a:schemeClr val="bg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590159" y="4227792"/>
            <a:ext cx="5057606" cy="1971954"/>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pic>
        <p:nvPicPr>
          <p:cNvPr id="16" name="Picture 15">
            <a:extLst>
              <a:ext uri="{FF2B5EF4-FFF2-40B4-BE49-F238E27FC236}">
                <a16:creationId xmlns:a16="http://schemas.microsoft.com/office/drawing/2014/main" id="{C0CA3239-F5FB-4147-94AB-91D7469249C9}"/>
              </a:ext>
            </a:extLst>
          </p:cNvPr>
          <p:cNvPicPr>
            <a:picLocks noChangeAspect="1"/>
          </p:cNvPicPr>
          <p:nvPr userDrawn="1"/>
        </p:nvPicPr>
        <p:blipFill>
          <a:blip r:embed="rId2"/>
          <a:stretch>
            <a:fillRect/>
          </a:stretch>
        </p:blipFill>
        <p:spPr>
          <a:xfrm>
            <a:off x="5885072" y="1178560"/>
            <a:ext cx="5578555" cy="4500880"/>
          </a:xfrm>
          <a:prstGeom prst="rect">
            <a:avLst/>
          </a:prstGeom>
        </p:spPr>
      </p:pic>
      <p:pic>
        <p:nvPicPr>
          <p:cNvPr id="18" name="Picture 17">
            <a:extLst>
              <a:ext uri="{FF2B5EF4-FFF2-40B4-BE49-F238E27FC236}">
                <a16:creationId xmlns:a16="http://schemas.microsoft.com/office/drawing/2014/main" id="{F02761D1-0BB9-2A43-8BD5-EDF1F7CD81AF}"/>
              </a:ext>
            </a:extLst>
          </p:cNvPr>
          <p:cNvPicPr>
            <a:picLocks noChangeAspect="1"/>
          </p:cNvPicPr>
          <p:nvPr userDrawn="1"/>
        </p:nvPicPr>
        <p:blipFill>
          <a:blip r:embed="rId3"/>
          <a:stretch>
            <a:fillRect/>
          </a:stretch>
        </p:blipFill>
        <p:spPr>
          <a:xfrm>
            <a:off x="420986" y="333841"/>
            <a:ext cx="1190833" cy="1190833"/>
          </a:xfrm>
          <a:prstGeom prst="rect">
            <a:avLst/>
          </a:prstGeom>
        </p:spPr>
      </p:pic>
      <p:sp>
        <p:nvSpPr>
          <p:cNvPr id="5" name="Date Placeholder 4">
            <a:extLst>
              <a:ext uri="{FF2B5EF4-FFF2-40B4-BE49-F238E27FC236}">
                <a16:creationId xmlns:a16="http://schemas.microsoft.com/office/drawing/2014/main" id="{45F71F83-78F9-F742-85DF-DD9411B3B8AC}"/>
              </a:ext>
            </a:extLst>
          </p:cNvPr>
          <p:cNvSpPr>
            <a:spLocks noGrp="1"/>
          </p:cNvSpPr>
          <p:nvPr>
            <p:ph type="dt" sz="half" idx="10"/>
          </p:nvPr>
        </p:nvSpPr>
        <p:spPr>
          <a:xfrm>
            <a:off x="590159" y="6356350"/>
            <a:ext cx="964215" cy="279582"/>
          </a:xfrm>
        </p:spPr>
        <p:txBody>
          <a:bodyPr/>
          <a:lstStyle>
            <a:lvl1pPr>
              <a:defRPr>
                <a:solidFill>
                  <a:schemeClr val="bg1"/>
                </a:solidFill>
              </a:defRPr>
            </a:lvl1pPr>
          </a:lstStyle>
          <a:p>
            <a:fld id="{B8FC34BD-7860-2B48-B7CD-3ED1D64EF2B2}" type="datetime1">
              <a:rPr lang="da-DK"/>
              <a:t>09-08-2022</a:t>
            </a:fld>
            <a:endParaRPr lang="en-DK"/>
          </a:p>
        </p:txBody>
      </p:sp>
      <p:sp>
        <p:nvSpPr>
          <p:cNvPr id="6" name="Footer Placeholder 5">
            <a:extLst>
              <a:ext uri="{FF2B5EF4-FFF2-40B4-BE49-F238E27FC236}">
                <a16:creationId xmlns:a16="http://schemas.microsoft.com/office/drawing/2014/main" id="{5A20DD28-FDEA-344F-BA16-42E22E63BD7D}"/>
              </a:ext>
            </a:extLst>
          </p:cNvPr>
          <p:cNvSpPr>
            <a:spLocks noGrp="1"/>
          </p:cNvSpPr>
          <p:nvPr>
            <p:ph type="ftr" sz="quarter" idx="11"/>
          </p:nvPr>
        </p:nvSpPr>
        <p:spPr>
          <a:xfrm>
            <a:off x="1662323"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5642717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kst+billede - lys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userDrawn="1"/>
        </p:nvSpPr>
        <p:spPr>
          <a:xfrm>
            <a:off x="139700" y="0"/>
            <a:ext cx="5956299" cy="61966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lvl1pPr>
              <a:defRPr>
                <a:solidFill>
                  <a:schemeClr val="bg1"/>
                </a:solidFill>
              </a:defRPr>
            </a:lvl1pPr>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6095999" y="670362"/>
            <a:ext cx="6096001" cy="6187637"/>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userDrawn="1"/>
        </p:nvPicPr>
        <p:blipFill rotWithShape="1">
          <a:blip r:embed="rId3"/>
          <a:srcRect b="22980"/>
          <a:stretch/>
        </p:blipFill>
        <p:spPr>
          <a:xfrm>
            <a:off x="488950" y="447938"/>
            <a:ext cx="858395" cy="888737"/>
          </a:xfrm>
          <a:prstGeom prst="rect">
            <a:avLst/>
          </a:prstGeom>
        </p:spPr>
      </p:pic>
      <p:sp>
        <p:nvSpPr>
          <p:cNvPr id="22" name="Rectangle 21">
            <a:extLst>
              <a:ext uri="{FF2B5EF4-FFF2-40B4-BE49-F238E27FC236}">
                <a16:creationId xmlns:a16="http://schemas.microsoft.com/office/drawing/2014/main" id="{705D8A9A-AA37-714D-A8D8-3132C83A2E35}"/>
              </a:ext>
            </a:extLst>
          </p:cNvPr>
          <p:cNvSpPr/>
          <p:nvPr userDrawn="1"/>
        </p:nvSpPr>
        <p:spPr>
          <a:xfrm>
            <a:off x="139699" y="6196603"/>
            <a:ext cx="5956299" cy="6703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7838D203-B7E4-BD45-9EF4-F9F9C5C7F18C}"/>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 name="Date Placeholder 4">
            <a:extLst>
              <a:ext uri="{FF2B5EF4-FFF2-40B4-BE49-F238E27FC236}">
                <a16:creationId xmlns:a16="http://schemas.microsoft.com/office/drawing/2014/main" id="{6D9EFDF3-D9B1-7248-97B0-4784DA92465E}"/>
              </a:ext>
            </a:extLst>
          </p:cNvPr>
          <p:cNvSpPr>
            <a:spLocks noGrp="1"/>
          </p:cNvSpPr>
          <p:nvPr>
            <p:ph type="dt" sz="half" idx="13"/>
          </p:nvPr>
        </p:nvSpPr>
        <p:spPr/>
        <p:txBody>
          <a:bodyPr/>
          <a:lstStyle/>
          <a:p>
            <a:fld id="{E9BEC277-B8E0-4542-A7E1-479CF20BE838}" type="datetime1">
              <a:rPr lang="da-DK"/>
              <a:t>09-08-2022</a:t>
            </a:fld>
            <a:endParaRPr lang="en-DK"/>
          </a:p>
        </p:txBody>
      </p:sp>
      <p:sp>
        <p:nvSpPr>
          <p:cNvPr id="6" name="Footer Placeholder 5">
            <a:extLst>
              <a:ext uri="{FF2B5EF4-FFF2-40B4-BE49-F238E27FC236}">
                <a16:creationId xmlns:a16="http://schemas.microsoft.com/office/drawing/2014/main" id="{3AA46920-548D-E743-AC82-05E415E76CF3}"/>
              </a:ext>
            </a:extLst>
          </p:cNvPr>
          <p:cNvSpPr>
            <a:spLocks noGrp="1"/>
          </p:cNvSpPr>
          <p:nvPr>
            <p:ph type="ftr" sz="quarter" idx="14"/>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8779956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kst+billede - mørk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userDrawn="1"/>
        </p:nvSpPr>
        <p:spPr>
          <a:xfrm>
            <a:off x="139700" y="0"/>
            <a:ext cx="5956299" cy="61966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lvl1pPr>
              <a:defRPr>
                <a:solidFill>
                  <a:schemeClr val="bg1"/>
                </a:solidFill>
              </a:defRPr>
            </a:lvl1pPr>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6095999" y="670362"/>
            <a:ext cx="6096001" cy="6187637"/>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userDrawn="1"/>
        </p:nvPicPr>
        <p:blipFill rotWithShape="1">
          <a:blip r:embed="rId3"/>
          <a:srcRect b="22980"/>
          <a:stretch/>
        </p:blipFill>
        <p:spPr>
          <a:xfrm>
            <a:off x="488950" y="447938"/>
            <a:ext cx="858395" cy="888737"/>
          </a:xfrm>
          <a:prstGeom prst="rect">
            <a:avLst/>
          </a:prstGeom>
        </p:spPr>
      </p:pic>
      <p:sp>
        <p:nvSpPr>
          <p:cNvPr id="22" name="Rectangle 21">
            <a:extLst>
              <a:ext uri="{FF2B5EF4-FFF2-40B4-BE49-F238E27FC236}">
                <a16:creationId xmlns:a16="http://schemas.microsoft.com/office/drawing/2014/main" id="{705D8A9A-AA37-714D-A8D8-3132C83A2E35}"/>
              </a:ext>
            </a:extLst>
          </p:cNvPr>
          <p:cNvSpPr/>
          <p:nvPr userDrawn="1"/>
        </p:nvSpPr>
        <p:spPr>
          <a:xfrm>
            <a:off x="139699" y="6196603"/>
            <a:ext cx="5956299" cy="67036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 name="Date Placeholder 4">
            <a:extLst>
              <a:ext uri="{FF2B5EF4-FFF2-40B4-BE49-F238E27FC236}">
                <a16:creationId xmlns:a16="http://schemas.microsoft.com/office/drawing/2014/main" id="{F52F1B4B-EECB-4444-B976-0DB5A160CBB9}"/>
              </a:ext>
            </a:extLst>
          </p:cNvPr>
          <p:cNvSpPr>
            <a:spLocks noGrp="1"/>
          </p:cNvSpPr>
          <p:nvPr>
            <p:ph type="dt" sz="half" idx="13"/>
          </p:nvPr>
        </p:nvSpPr>
        <p:spPr/>
        <p:txBody>
          <a:bodyPr/>
          <a:lstStyle/>
          <a:p>
            <a:fld id="{7F4727D7-9202-5A42-BEC7-CC36B8C6D4B6}" type="datetime1">
              <a:rPr lang="da-DK"/>
              <a:t>09-08-2022</a:t>
            </a:fld>
            <a:endParaRPr lang="en-DK"/>
          </a:p>
        </p:txBody>
      </p:sp>
      <p:sp>
        <p:nvSpPr>
          <p:cNvPr id="6" name="Footer Placeholder 5">
            <a:extLst>
              <a:ext uri="{FF2B5EF4-FFF2-40B4-BE49-F238E27FC236}">
                <a16:creationId xmlns:a16="http://schemas.microsoft.com/office/drawing/2014/main" id="{0A4B79A4-A15C-8F41-AD3F-D3135975F394}"/>
              </a:ext>
            </a:extLst>
          </p:cNvPr>
          <p:cNvSpPr>
            <a:spLocks noGrp="1"/>
          </p:cNvSpPr>
          <p:nvPr>
            <p:ph type="ftr" sz="quarter" idx="14"/>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42284344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kst+billede - simpel">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4656581-5A1E-9E40-9423-FB904311C052}"/>
              </a:ext>
            </a:extLst>
          </p:cNvPr>
          <p:cNvSpPr>
            <a:spLocks noGrp="1"/>
          </p:cNvSpPr>
          <p:nvPr>
            <p:ph type="pic" sz="quarter" idx="10"/>
          </p:nvPr>
        </p:nvSpPr>
        <p:spPr>
          <a:xfrm>
            <a:off x="6853800" y="0"/>
            <a:ext cx="5338200" cy="6858000"/>
          </a:xfrm>
          <a:solidFill>
            <a:schemeClr val="bg1">
              <a:lumMod val="85000"/>
            </a:schemeClr>
          </a:solidFill>
        </p:spPr>
        <p:txBody>
          <a:bodyPr/>
          <a:lstStyle/>
          <a:p>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500000"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500000" cy="404370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5" name="Date Placeholder 4">
            <a:extLst>
              <a:ext uri="{FF2B5EF4-FFF2-40B4-BE49-F238E27FC236}">
                <a16:creationId xmlns:a16="http://schemas.microsoft.com/office/drawing/2014/main" id="{CE5B2557-B827-0544-BA96-FEA89DCCB74D}"/>
              </a:ext>
            </a:extLst>
          </p:cNvPr>
          <p:cNvSpPr>
            <a:spLocks noGrp="1"/>
          </p:cNvSpPr>
          <p:nvPr>
            <p:ph type="dt" sz="half" idx="12"/>
          </p:nvPr>
        </p:nvSpPr>
        <p:spPr/>
        <p:txBody>
          <a:bodyPr/>
          <a:lstStyle/>
          <a:p>
            <a:fld id="{2694DF60-32C9-954F-9C35-D7B2DD5CAFDC}" type="datetime1">
              <a:rPr lang="da-DK"/>
              <a:t>09-08-2022</a:t>
            </a:fld>
            <a:endParaRPr lang="en-DK"/>
          </a:p>
        </p:txBody>
      </p:sp>
      <p:sp>
        <p:nvSpPr>
          <p:cNvPr id="7" name="Footer Placeholder 6">
            <a:extLst>
              <a:ext uri="{FF2B5EF4-FFF2-40B4-BE49-F238E27FC236}">
                <a16:creationId xmlns:a16="http://schemas.microsoft.com/office/drawing/2014/main" id="{89CCA307-26D5-1B45-AF75-17E0487BC497}"/>
              </a:ext>
            </a:extLst>
          </p:cNvPr>
          <p:cNvSpPr>
            <a:spLocks noGrp="1"/>
          </p:cNvSpPr>
          <p:nvPr>
            <p:ph type="ftr" sz="quarter" idx="13"/>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3338543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Kun overskrift - hvid baggr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p>
            <a:r>
              <a:rPr lang="en-GB"/>
              <a:t>Click to edit Master title style</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4" name="Date Placeholder 3">
            <a:extLst>
              <a:ext uri="{FF2B5EF4-FFF2-40B4-BE49-F238E27FC236}">
                <a16:creationId xmlns:a16="http://schemas.microsoft.com/office/drawing/2014/main" id="{670A5FE5-042E-644F-8D6A-DC8E3C5EE214}"/>
              </a:ext>
            </a:extLst>
          </p:cNvPr>
          <p:cNvSpPr>
            <a:spLocks noGrp="1"/>
          </p:cNvSpPr>
          <p:nvPr>
            <p:ph type="dt" sz="half" idx="11"/>
          </p:nvPr>
        </p:nvSpPr>
        <p:spPr/>
        <p:txBody>
          <a:bodyPr/>
          <a:lstStyle/>
          <a:p>
            <a:fld id="{88D7981A-9F51-AE45-98CC-CBF3A0C6AAF2}" type="datetime1">
              <a:rPr lang="da-DK"/>
              <a:t>09-08-2022</a:t>
            </a:fld>
            <a:endParaRPr lang="en-DK"/>
          </a:p>
        </p:txBody>
      </p:sp>
      <p:sp>
        <p:nvSpPr>
          <p:cNvPr id="5" name="Footer Placeholder 4">
            <a:extLst>
              <a:ext uri="{FF2B5EF4-FFF2-40B4-BE49-F238E27FC236}">
                <a16:creationId xmlns:a16="http://schemas.microsoft.com/office/drawing/2014/main" id="{8FB0E81C-D115-C545-98BC-A04003B70413}"/>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110461430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Kun overskrift - lys baggr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2716FD-321A-C14C-9E95-DD018D28EDE0}"/>
              </a:ext>
            </a:extLst>
          </p:cNvPr>
          <p:cNvSpPr/>
          <p:nvPr userDrawn="1"/>
        </p:nvSpPr>
        <p:spPr>
          <a:xfrm>
            <a:off x="139700" y="0"/>
            <a:ext cx="120523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5" name="Picture 4">
            <a:extLst>
              <a:ext uri="{FF2B5EF4-FFF2-40B4-BE49-F238E27FC236}">
                <a16:creationId xmlns:a16="http://schemas.microsoft.com/office/drawing/2014/main" id="{1F15A3DC-8552-6F42-A64B-CA94E3B89064}"/>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6" name="Rectangle 5">
            <a:extLst>
              <a:ext uri="{FF2B5EF4-FFF2-40B4-BE49-F238E27FC236}">
                <a16:creationId xmlns:a16="http://schemas.microsoft.com/office/drawing/2014/main" id="{41BB7ABA-6A87-2340-9771-CE7DC18B4A70}"/>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7" name="Date Placeholder 6">
            <a:extLst>
              <a:ext uri="{FF2B5EF4-FFF2-40B4-BE49-F238E27FC236}">
                <a16:creationId xmlns:a16="http://schemas.microsoft.com/office/drawing/2014/main" id="{0BE31D19-A240-1B44-AF8B-CAD61F6A91A4}"/>
              </a:ext>
            </a:extLst>
          </p:cNvPr>
          <p:cNvSpPr>
            <a:spLocks noGrp="1"/>
          </p:cNvSpPr>
          <p:nvPr>
            <p:ph type="dt" sz="half" idx="11"/>
          </p:nvPr>
        </p:nvSpPr>
        <p:spPr/>
        <p:txBody>
          <a:bodyPr/>
          <a:lstStyle>
            <a:lvl1pPr>
              <a:defRPr>
                <a:solidFill>
                  <a:schemeClr val="bg1"/>
                </a:solidFill>
              </a:defRPr>
            </a:lvl1pPr>
          </a:lstStyle>
          <a:p>
            <a:fld id="{D29A4BE2-31F3-A549-8997-DF599352461A}" type="datetime1">
              <a:rPr lang="da-DK"/>
              <a:t>09-08-2022</a:t>
            </a:fld>
            <a:endParaRPr lang="en-DK"/>
          </a:p>
        </p:txBody>
      </p:sp>
      <p:sp>
        <p:nvSpPr>
          <p:cNvPr id="8" name="Footer Placeholder 7">
            <a:extLst>
              <a:ext uri="{FF2B5EF4-FFF2-40B4-BE49-F238E27FC236}">
                <a16:creationId xmlns:a16="http://schemas.microsoft.com/office/drawing/2014/main" id="{9DC8B3FF-2C5B-194D-BE27-F8F5CB031629}"/>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0107697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Kun overskrift - mørk baggr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2716FD-321A-C14C-9E95-DD018D28EDE0}"/>
              </a:ext>
            </a:extLst>
          </p:cNvPr>
          <p:cNvSpPr/>
          <p:nvPr userDrawn="1"/>
        </p:nvSpPr>
        <p:spPr>
          <a:xfrm>
            <a:off x="139700" y="0"/>
            <a:ext cx="12052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5" name="Picture 4">
            <a:extLst>
              <a:ext uri="{FF2B5EF4-FFF2-40B4-BE49-F238E27FC236}">
                <a16:creationId xmlns:a16="http://schemas.microsoft.com/office/drawing/2014/main" id="{1F15A3DC-8552-6F42-A64B-CA94E3B89064}"/>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6" name="Date Placeholder 5">
            <a:extLst>
              <a:ext uri="{FF2B5EF4-FFF2-40B4-BE49-F238E27FC236}">
                <a16:creationId xmlns:a16="http://schemas.microsoft.com/office/drawing/2014/main" id="{162AA30A-7BDB-3840-9219-85770CF0761B}"/>
              </a:ext>
            </a:extLst>
          </p:cNvPr>
          <p:cNvSpPr>
            <a:spLocks noGrp="1"/>
          </p:cNvSpPr>
          <p:nvPr>
            <p:ph type="dt" sz="half" idx="11"/>
          </p:nvPr>
        </p:nvSpPr>
        <p:spPr/>
        <p:txBody>
          <a:bodyPr/>
          <a:lstStyle>
            <a:lvl1pPr>
              <a:defRPr>
                <a:solidFill>
                  <a:schemeClr val="bg1"/>
                </a:solidFill>
              </a:defRPr>
            </a:lvl1pPr>
          </a:lstStyle>
          <a:p>
            <a:fld id="{C4BD1066-FB45-3845-9CDC-5B994C4295CF}" type="datetime1">
              <a:rPr lang="da-DK"/>
              <a:t>09-08-2022</a:t>
            </a:fld>
            <a:endParaRPr lang="en-DK"/>
          </a:p>
        </p:txBody>
      </p:sp>
      <p:sp>
        <p:nvSpPr>
          <p:cNvPr id="7" name="Footer Placeholder 6">
            <a:extLst>
              <a:ext uri="{FF2B5EF4-FFF2-40B4-BE49-F238E27FC236}">
                <a16:creationId xmlns:a16="http://schemas.microsoft.com/office/drawing/2014/main" id="{284351FD-7B1B-084C-8C67-91802E757A44}"/>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6254602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 hvid baggrun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3" name="Date Placeholder 2">
            <a:extLst>
              <a:ext uri="{FF2B5EF4-FFF2-40B4-BE49-F238E27FC236}">
                <a16:creationId xmlns:a16="http://schemas.microsoft.com/office/drawing/2014/main" id="{1C39C182-4E5F-5545-95B4-460FA7A8DBDC}"/>
              </a:ext>
            </a:extLst>
          </p:cNvPr>
          <p:cNvSpPr>
            <a:spLocks noGrp="1"/>
          </p:cNvSpPr>
          <p:nvPr>
            <p:ph type="dt" sz="half" idx="11"/>
          </p:nvPr>
        </p:nvSpPr>
        <p:spPr/>
        <p:txBody>
          <a:bodyPr/>
          <a:lstStyle/>
          <a:p>
            <a:fld id="{F610BD68-4F16-EE4B-89F4-8B760B0BF165}" type="datetime1">
              <a:rPr lang="da-DK"/>
              <a:t>09-08-2022</a:t>
            </a:fld>
            <a:endParaRPr lang="en-DK"/>
          </a:p>
        </p:txBody>
      </p:sp>
      <p:sp>
        <p:nvSpPr>
          <p:cNvPr id="4" name="Footer Placeholder 3">
            <a:extLst>
              <a:ext uri="{FF2B5EF4-FFF2-40B4-BE49-F238E27FC236}">
                <a16:creationId xmlns:a16="http://schemas.microsoft.com/office/drawing/2014/main" id="{9E904C4E-1A9B-8F42-8578-4E207C21DAA2}"/>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1111182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 lys baggrun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7511642-C5EB-8949-9899-12D4A615F80C}"/>
              </a:ext>
            </a:extLst>
          </p:cNvPr>
          <p:cNvSpPr/>
          <p:nvPr userDrawn="1"/>
        </p:nvSpPr>
        <p:spPr>
          <a:xfrm>
            <a:off x="139700" y="0"/>
            <a:ext cx="120523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4" name="Picture 3">
            <a:extLst>
              <a:ext uri="{FF2B5EF4-FFF2-40B4-BE49-F238E27FC236}">
                <a16:creationId xmlns:a16="http://schemas.microsoft.com/office/drawing/2014/main" id="{07E7FB62-121D-B647-9D8C-D1ABFA31A773}"/>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5" name="Rectangle 4">
            <a:extLst>
              <a:ext uri="{FF2B5EF4-FFF2-40B4-BE49-F238E27FC236}">
                <a16:creationId xmlns:a16="http://schemas.microsoft.com/office/drawing/2014/main" id="{9CB140A7-4AFC-1F40-90CB-EFCD3786F6D2}"/>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6" name="Date Placeholder 5">
            <a:extLst>
              <a:ext uri="{FF2B5EF4-FFF2-40B4-BE49-F238E27FC236}">
                <a16:creationId xmlns:a16="http://schemas.microsoft.com/office/drawing/2014/main" id="{4E437A7D-31BE-C946-B4C3-CCD9AEFE60E7}"/>
              </a:ext>
            </a:extLst>
          </p:cNvPr>
          <p:cNvSpPr>
            <a:spLocks noGrp="1"/>
          </p:cNvSpPr>
          <p:nvPr>
            <p:ph type="dt" sz="half" idx="11"/>
          </p:nvPr>
        </p:nvSpPr>
        <p:spPr/>
        <p:txBody>
          <a:bodyPr/>
          <a:lstStyle>
            <a:lvl1pPr>
              <a:defRPr>
                <a:solidFill>
                  <a:schemeClr val="bg1"/>
                </a:solidFill>
              </a:defRPr>
            </a:lvl1pPr>
          </a:lstStyle>
          <a:p>
            <a:fld id="{17543E42-590D-2E4E-8C57-E92B574E3B7D}" type="datetime1">
              <a:rPr lang="da-DK"/>
              <a:t>09-08-2022</a:t>
            </a:fld>
            <a:endParaRPr lang="en-DK"/>
          </a:p>
        </p:txBody>
      </p:sp>
      <p:sp>
        <p:nvSpPr>
          <p:cNvPr id="7" name="Footer Placeholder 6">
            <a:extLst>
              <a:ext uri="{FF2B5EF4-FFF2-40B4-BE49-F238E27FC236}">
                <a16:creationId xmlns:a16="http://schemas.microsoft.com/office/drawing/2014/main" id="{CC763C40-C4D0-6445-ACDE-59420E83BF73}"/>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70727366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 mørk baggrun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D0B3C4-0F98-DE4F-811F-E4B7407E0F62}"/>
              </a:ext>
            </a:extLst>
          </p:cNvPr>
          <p:cNvSpPr/>
          <p:nvPr userDrawn="1"/>
        </p:nvSpPr>
        <p:spPr>
          <a:xfrm>
            <a:off x="139700" y="0"/>
            <a:ext cx="12052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4" name="Picture 3">
            <a:extLst>
              <a:ext uri="{FF2B5EF4-FFF2-40B4-BE49-F238E27FC236}">
                <a16:creationId xmlns:a16="http://schemas.microsoft.com/office/drawing/2014/main" id="{20D9021E-6D17-C843-9C93-C008DA46C7CD}"/>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5" name="Date Placeholder 4">
            <a:extLst>
              <a:ext uri="{FF2B5EF4-FFF2-40B4-BE49-F238E27FC236}">
                <a16:creationId xmlns:a16="http://schemas.microsoft.com/office/drawing/2014/main" id="{802B92F9-B333-044A-A3A0-B15A197D00FE}"/>
              </a:ext>
            </a:extLst>
          </p:cNvPr>
          <p:cNvSpPr>
            <a:spLocks noGrp="1"/>
          </p:cNvSpPr>
          <p:nvPr>
            <p:ph type="dt" sz="half" idx="11"/>
          </p:nvPr>
        </p:nvSpPr>
        <p:spPr/>
        <p:txBody>
          <a:bodyPr/>
          <a:lstStyle>
            <a:lvl1pPr>
              <a:defRPr>
                <a:solidFill>
                  <a:schemeClr val="bg1"/>
                </a:solidFill>
              </a:defRPr>
            </a:lvl1pPr>
          </a:lstStyle>
          <a:p>
            <a:fld id="{DF08911E-102F-8D4D-BCD4-E520353FDCD3}" type="datetime1">
              <a:rPr lang="da-DK"/>
              <a:t>09-08-2022</a:t>
            </a:fld>
            <a:endParaRPr lang="en-DK"/>
          </a:p>
        </p:txBody>
      </p:sp>
      <p:sp>
        <p:nvSpPr>
          <p:cNvPr id="6" name="Footer Placeholder 5">
            <a:extLst>
              <a:ext uri="{FF2B5EF4-FFF2-40B4-BE49-F238E27FC236}">
                <a16:creationId xmlns:a16="http://schemas.microsoft.com/office/drawing/2014/main" id="{8085663C-56A2-B144-8994-C394B4A0985B}"/>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95135976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ekst+billede - mørk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userDrawn="1"/>
        </p:nvSpPr>
        <p:spPr>
          <a:xfrm>
            <a:off x="139700" y="0"/>
            <a:ext cx="5956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96595" y="361007"/>
            <a:ext cx="5540155" cy="666312"/>
          </a:xfrm>
        </p:spPr>
        <p:txBody>
          <a:bodyPr anchor="t" anchorCtr="0"/>
          <a:lstStyle>
            <a:lvl1pPr>
              <a:defRPr>
                <a:solidFill>
                  <a:schemeClr val="bg1"/>
                </a:solidFill>
              </a:defRPr>
            </a:lvl1pPr>
          </a:lstStyle>
          <a:p>
            <a:r>
              <a:rPr lang="en-GB" dirty="0"/>
              <a:t>Click to edit Master title style</a:t>
            </a:r>
            <a:endParaRPr lang="en-DK" dirty="0"/>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1237681"/>
            <a:ext cx="5540155" cy="542752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DK" dirty="0"/>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a:xfrm rot="16200000">
            <a:off x="307578" y="3272023"/>
            <a:ext cx="1214628" cy="283729"/>
          </a:xfrm>
        </p:spPr>
        <p:txBody>
          <a:bodyPr/>
          <a:lstStyle>
            <a:lvl1pPr>
              <a:defRPr>
                <a:solidFill>
                  <a:schemeClr val="bg1"/>
                </a:solidFill>
              </a:defRPr>
            </a:lvl1pPr>
          </a:lstStyle>
          <a:p>
            <a:pPr marL="180975" indent="-180975"/>
            <a:r>
              <a:rPr lang="en-GB" dirty="0"/>
              <a:t>Side </a:t>
            </a:r>
            <a:fld id="{EDB0DC35-459C-3B4E-A4B1-B3E8F3307FCE}" type="slidenum">
              <a:rPr lang="en-DK" smtClean="0"/>
              <a:pPr marL="180975" indent="-180975"/>
              <a:t>‹nr.›</a:t>
            </a:fld>
            <a:r>
              <a:rPr lang="da-DK" dirty="0"/>
              <a:t> af  5 </a:t>
            </a:r>
            <a:endParaRPr lang="en-DK" dirty="0"/>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7493084" y="1237680"/>
            <a:ext cx="3860800" cy="5427524"/>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userDrawn="1"/>
        </p:nvPicPr>
        <p:blipFill rotWithShape="1">
          <a:blip r:embed="rId3"/>
          <a:srcRect b="22980"/>
          <a:stretch/>
        </p:blipFill>
        <p:spPr>
          <a:xfrm>
            <a:off x="488950" y="447938"/>
            <a:ext cx="858395" cy="888737"/>
          </a:xfrm>
          <a:prstGeom prst="rect">
            <a:avLst/>
          </a:prstGeom>
        </p:spPr>
      </p:pic>
    </p:spTree>
    <p:extLst>
      <p:ext uri="{BB962C8B-B14F-4D97-AF65-F5344CB8AC3E}">
        <p14:creationId xmlns:p14="http://schemas.microsoft.com/office/powerpoint/2010/main" val="2623153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Forside med bille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590159" y="2002118"/>
            <a:ext cx="5057606" cy="1971954"/>
          </a:xfrm>
        </p:spPr>
        <p:txBody>
          <a:bodyPr anchor="b"/>
          <a:lstStyle>
            <a:lvl1pPr algn="l">
              <a:defRPr sz="4800">
                <a:solidFill>
                  <a:schemeClr val="bg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590159" y="4227792"/>
            <a:ext cx="5057606" cy="1971954"/>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sp>
        <p:nvSpPr>
          <p:cNvPr id="7" name="Picture Placeholder 6">
            <a:extLst>
              <a:ext uri="{FF2B5EF4-FFF2-40B4-BE49-F238E27FC236}">
                <a16:creationId xmlns:a16="http://schemas.microsoft.com/office/drawing/2014/main" id="{8DD7DC29-932C-3F45-A909-DD363CAA37FF}"/>
              </a:ext>
            </a:extLst>
          </p:cNvPr>
          <p:cNvSpPr>
            <a:spLocks noGrp="1"/>
          </p:cNvSpPr>
          <p:nvPr>
            <p:ph type="pic" sz="quarter" idx="10"/>
          </p:nvPr>
        </p:nvSpPr>
        <p:spPr>
          <a:xfrm>
            <a:off x="6095999" y="0"/>
            <a:ext cx="6095999" cy="6858000"/>
          </a:xfrm>
          <a:solidFill>
            <a:schemeClr val="tx1">
              <a:lumMod val="50000"/>
              <a:lumOff val="50000"/>
            </a:schemeClr>
          </a:solidFill>
        </p:spPr>
        <p:txBody>
          <a:bodyPr/>
          <a:lstStyle>
            <a:lvl1pPr>
              <a:buFont typeface="Arial" panose="020B0604020202020204" pitchFamily="34" charset="0"/>
              <a:buNone/>
              <a:defRPr/>
            </a:lvl1pPr>
          </a:lstStyle>
          <a:p>
            <a:endParaRPr lang="en-DK"/>
          </a:p>
        </p:txBody>
      </p:sp>
      <p:pic>
        <p:nvPicPr>
          <p:cNvPr id="8" name="Picture 7">
            <a:extLst>
              <a:ext uri="{FF2B5EF4-FFF2-40B4-BE49-F238E27FC236}">
                <a16:creationId xmlns:a16="http://schemas.microsoft.com/office/drawing/2014/main" id="{8C260554-2A21-2E4E-8E6F-61D4F5B17E0E}"/>
              </a:ext>
            </a:extLst>
          </p:cNvPr>
          <p:cNvPicPr>
            <a:picLocks noChangeAspect="1"/>
          </p:cNvPicPr>
          <p:nvPr userDrawn="1"/>
        </p:nvPicPr>
        <p:blipFill>
          <a:blip r:embed="rId2"/>
          <a:stretch>
            <a:fillRect/>
          </a:stretch>
        </p:blipFill>
        <p:spPr>
          <a:xfrm>
            <a:off x="420986" y="333841"/>
            <a:ext cx="1190833" cy="1190833"/>
          </a:xfrm>
          <a:prstGeom prst="rect">
            <a:avLst/>
          </a:prstGeom>
        </p:spPr>
      </p:pic>
      <p:sp>
        <p:nvSpPr>
          <p:cNvPr id="5" name="Date Placeholder 4">
            <a:extLst>
              <a:ext uri="{FF2B5EF4-FFF2-40B4-BE49-F238E27FC236}">
                <a16:creationId xmlns:a16="http://schemas.microsoft.com/office/drawing/2014/main" id="{5F1B35F6-556C-2A41-98CF-27BB29AAC276}"/>
              </a:ext>
            </a:extLst>
          </p:cNvPr>
          <p:cNvSpPr>
            <a:spLocks noGrp="1"/>
          </p:cNvSpPr>
          <p:nvPr>
            <p:ph type="dt" sz="half" idx="11"/>
          </p:nvPr>
        </p:nvSpPr>
        <p:spPr>
          <a:xfrm>
            <a:off x="590159" y="6356350"/>
            <a:ext cx="964215" cy="279582"/>
          </a:xfrm>
        </p:spPr>
        <p:txBody>
          <a:bodyPr/>
          <a:lstStyle>
            <a:lvl1pPr>
              <a:defRPr>
                <a:solidFill>
                  <a:schemeClr val="bg1"/>
                </a:solidFill>
              </a:defRPr>
            </a:lvl1pPr>
          </a:lstStyle>
          <a:p>
            <a:fld id="{13142618-DDE1-5240-8D3B-728C29213A49}" type="datetime1">
              <a:rPr lang="da-DK"/>
              <a:t>09-08-2022</a:t>
            </a:fld>
            <a:endParaRPr lang="en-DK"/>
          </a:p>
        </p:txBody>
      </p:sp>
      <p:sp>
        <p:nvSpPr>
          <p:cNvPr id="6" name="Footer Placeholder 5">
            <a:extLst>
              <a:ext uri="{FF2B5EF4-FFF2-40B4-BE49-F238E27FC236}">
                <a16:creationId xmlns:a16="http://schemas.microsoft.com/office/drawing/2014/main" id="{48FF4DFC-B4D9-EC4B-8C67-42EA52D05214}"/>
              </a:ext>
            </a:extLst>
          </p:cNvPr>
          <p:cNvSpPr>
            <a:spLocks noGrp="1"/>
          </p:cNvSpPr>
          <p:nvPr>
            <p:ph type="ftr" sz="quarter" idx="12"/>
          </p:nvPr>
        </p:nvSpPr>
        <p:spPr>
          <a:xfrm>
            <a:off x="1662323"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607693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orside med billede og prikk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2104AC9E-8691-3E41-86D8-A1DD9721EB97}"/>
              </a:ext>
            </a:extLst>
          </p:cNvPr>
          <p:cNvSpPr/>
          <p:nvPr userDrawn="1"/>
        </p:nvSpPr>
        <p:spPr>
          <a:xfrm>
            <a:off x="142873" y="1941792"/>
            <a:ext cx="5952652" cy="4188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590159" y="2212433"/>
            <a:ext cx="5057606" cy="1971954"/>
          </a:xfrm>
        </p:spPr>
        <p:txBody>
          <a:bodyPr anchor="b"/>
          <a:lstStyle>
            <a:lvl1pPr algn="l">
              <a:defRPr sz="4800">
                <a:solidFill>
                  <a:schemeClr val="accent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590159" y="4438107"/>
            <a:ext cx="5057606" cy="1471805"/>
          </a:xfrm>
        </p:spPr>
        <p:txBody>
          <a:bodyPr/>
          <a:lstStyle>
            <a:lvl1pPr marL="0" indent="0" algn="l">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sp>
        <p:nvSpPr>
          <p:cNvPr id="7" name="Picture Placeholder 6">
            <a:extLst>
              <a:ext uri="{FF2B5EF4-FFF2-40B4-BE49-F238E27FC236}">
                <a16:creationId xmlns:a16="http://schemas.microsoft.com/office/drawing/2014/main" id="{8DD7DC29-932C-3F45-A909-DD363CAA37FF}"/>
              </a:ext>
            </a:extLst>
          </p:cNvPr>
          <p:cNvSpPr>
            <a:spLocks noGrp="1"/>
          </p:cNvSpPr>
          <p:nvPr>
            <p:ph type="pic" sz="quarter" idx="10"/>
          </p:nvPr>
        </p:nvSpPr>
        <p:spPr>
          <a:xfrm>
            <a:off x="6095999" y="2286001"/>
            <a:ext cx="6095999" cy="3844478"/>
          </a:xfrm>
          <a:solidFill>
            <a:schemeClr val="tx1">
              <a:lumMod val="50000"/>
              <a:lumOff val="50000"/>
            </a:schemeClr>
          </a:solidFill>
        </p:spPr>
        <p:txBody>
          <a:bodyPr/>
          <a:lstStyle>
            <a:lvl1pPr>
              <a:buFont typeface="Arial" panose="020B0604020202020204" pitchFamily="34" charset="0"/>
              <a:buNone/>
              <a:defRPr/>
            </a:lvl1pPr>
          </a:lstStyle>
          <a:p>
            <a:endParaRPr lang="en-DK"/>
          </a:p>
        </p:txBody>
      </p:sp>
      <p:sp>
        <p:nvSpPr>
          <p:cNvPr id="6" name="Text Placeholder 5">
            <a:extLst>
              <a:ext uri="{FF2B5EF4-FFF2-40B4-BE49-F238E27FC236}">
                <a16:creationId xmlns:a16="http://schemas.microsoft.com/office/drawing/2014/main" id="{C49170D7-924F-5C48-95E5-5663BE43830B}"/>
              </a:ext>
            </a:extLst>
          </p:cNvPr>
          <p:cNvSpPr>
            <a:spLocks noGrp="1"/>
          </p:cNvSpPr>
          <p:nvPr>
            <p:ph type="body" sz="quarter" idx="11"/>
          </p:nvPr>
        </p:nvSpPr>
        <p:spPr>
          <a:xfrm>
            <a:off x="7493084" y="-1224393"/>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12" name="Picture 11">
            <a:extLst>
              <a:ext uri="{FF2B5EF4-FFF2-40B4-BE49-F238E27FC236}">
                <a16:creationId xmlns:a16="http://schemas.microsoft.com/office/drawing/2014/main" id="{33E9EEFC-CE26-B346-AB81-64E3441EBF45}"/>
              </a:ext>
            </a:extLst>
          </p:cNvPr>
          <p:cNvPicPr>
            <a:picLocks noChangeAspect="1"/>
          </p:cNvPicPr>
          <p:nvPr userDrawn="1"/>
        </p:nvPicPr>
        <p:blipFill>
          <a:blip r:embed="rId3"/>
          <a:stretch>
            <a:fillRect/>
          </a:stretch>
        </p:blipFill>
        <p:spPr>
          <a:xfrm>
            <a:off x="5500582" y="333841"/>
            <a:ext cx="1190833" cy="1190833"/>
          </a:xfrm>
          <a:prstGeom prst="rect">
            <a:avLst/>
          </a:prstGeom>
        </p:spPr>
      </p:pic>
      <p:sp>
        <p:nvSpPr>
          <p:cNvPr id="5" name="Date Placeholder 4">
            <a:extLst>
              <a:ext uri="{FF2B5EF4-FFF2-40B4-BE49-F238E27FC236}">
                <a16:creationId xmlns:a16="http://schemas.microsoft.com/office/drawing/2014/main" id="{01F15DBE-3965-C145-A1B2-4EF51695D422}"/>
              </a:ext>
            </a:extLst>
          </p:cNvPr>
          <p:cNvSpPr>
            <a:spLocks noGrp="1"/>
          </p:cNvSpPr>
          <p:nvPr>
            <p:ph type="dt" sz="half" idx="12"/>
          </p:nvPr>
        </p:nvSpPr>
        <p:spPr>
          <a:xfrm>
            <a:off x="590158" y="6356350"/>
            <a:ext cx="964215" cy="279582"/>
          </a:xfrm>
        </p:spPr>
        <p:txBody>
          <a:bodyPr/>
          <a:lstStyle>
            <a:lvl1pPr>
              <a:defRPr>
                <a:solidFill>
                  <a:schemeClr val="bg1"/>
                </a:solidFill>
              </a:defRPr>
            </a:lvl1pPr>
          </a:lstStyle>
          <a:p>
            <a:fld id="{724853D3-495A-2B45-9A55-1CD91DC6E6AB}" type="datetime1">
              <a:rPr lang="da-DK"/>
              <a:t>09-08-2022</a:t>
            </a:fld>
            <a:endParaRPr lang="en-DK"/>
          </a:p>
        </p:txBody>
      </p:sp>
      <p:sp>
        <p:nvSpPr>
          <p:cNvPr id="8" name="Footer Placeholder 7">
            <a:extLst>
              <a:ext uri="{FF2B5EF4-FFF2-40B4-BE49-F238E27FC236}">
                <a16:creationId xmlns:a16="http://schemas.microsoft.com/office/drawing/2014/main" id="{97CCF56E-1D2D-2243-B099-B77B60BB9E78}"/>
              </a:ext>
            </a:extLst>
          </p:cNvPr>
          <p:cNvSpPr>
            <a:spLocks noGrp="1"/>
          </p:cNvSpPr>
          <p:nvPr>
            <p:ph type="ftr" sz="quarter" idx="13"/>
          </p:nvPr>
        </p:nvSpPr>
        <p:spPr>
          <a:xfrm>
            <a:off x="1662322"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136171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reaker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5" y="0"/>
            <a:ext cx="12049125" cy="6858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8" name="Picture 7">
            <a:extLst>
              <a:ext uri="{FF2B5EF4-FFF2-40B4-BE49-F238E27FC236}">
                <a16:creationId xmlns:a16="http://schemas.microsoft.com/office/drawing/2014/main" id="{658FD01E-C2AF-0545-A1C8-D693A2F4D358}"/>
              </a:ext>
            </a:extLst>
          </p:cNvPr>
          <p:cNvPicPr>
            <a:picLocks noChangeAspect="1"/>
          </p:cNvPicPr>
          <p:nvPr userDrawn="1"/>
        </p:nvPicPr>
        <p:blipFill>
          <a:blip r:embed="rId2"/>
          <a:stretch>
            <a:fillRect/>
          </a:stretch>
        </p:blipFill>
        <p:spPr>
          <a:xfrm>
            <a:off x="3306722" y="1165683"/>
            <a:ext cx="5578555" cy="4500880"/>
          </a:xfrm>
          <a:prstGeom prst="rect">
            <a:avLst/>
          </a:prstGeom>
        </p:spPr>
      </p:pic>
      <p:sp>
        <p:nvSpPr>
          <p:cNvPr id="5" name="Title 1">
            <a:extLst>
              <a:ext uri="{FF2B5EF4-FFF2-40B4-BE49-F238E27FC236}">
                <a16:creationId xmlns:a16="http://schemas.microsoft.com/office/drawing/2014/main" id="{5999964C-223D-1848-BEFE-48231E458D4F}"/>
              </a:ext>
            </a:extLst>
          </p:cNvPr>
          <p:cNvSpPr>
            <a:spLocks noGrp="1"/>
          </p:cNvSpPr>
          <p:nvPr>
            <p:ph type="ctrTitle"/>
          </p:nvPr>
        </p:nvSpPr>
        <p:spPr>
          <a:xfrm>
            <a:off x="1108364" y="1191437"/>
            <a:ext cx="9975271" cy="4475126"/>
          </a:xfrm>
        </p:spPr>
        <p:txBody>
          <a:bodyPr anchor="ctr" anchorCtr="0"/>
          <a:lstStyle>
            <a:lvl1pPr algn="ctr">
              <a:defRPr sz="14000">
                <a:solidFill>
                  <a:schemeClr val="bg1"/>
                </a:solidFill>
              </a:defRPr>
            </a:lvl1pPr>
          </a:lstStyle>
          <a:p>
            <a:endParaRPr lang="en-DK"/>
          </a:p>
        </p:txBody>
      </p:sp>
      <p:sp>
        <p:nvSpPr>
          <p:cNvPr id="14" name="Date Placeholder 13">
            <a:extLst>
              <a:ext uri="{FF2B5EF4-FFF2-40B4-BE49-F238E27FC236}">
                <a16:creationId xmlns:a16="http://schemas.microsoft.com/office/drawing/2014/main" id="{EDBB20DC-26EF-5D41-8DD9-B0052414ED06}"/>
              </a:ext>
            </a:extLst>
          </p:cNvPr>
          <p:cNvSpPr>
            <a:spLocks noGrp="1"/>
          </p:cNvSpPr>
          <p:nvPr>
            <p:ph type="dt" sz="half" idx="10"/>
          </p:nvPr>
        </p:nvSpPr>
        <p:spPr/>
        <p:txBody>
          <a:bodyPr/>
          <a:lstStyle>
            <a:lvl1pPr>
              <a:defRPr>
                <a:solidFill>
                  <a:schemeClr val="bg1"/>
                </a:solidFill>
              </a:defRPr>
            </a:lvl1pPr>
          </a:lstStyle>
          <a:p>
            <a:fld id="{1568D434-6EEF-A043-916B-48E5F63BD01D}" type="datetime1">
              <a:rPr lang="da-DK"/>
              <a:t>09-08-2022</a:t>
            </a:fld>
            <a:endParaRPr lang="en-DK"/>
          </a:p>
        </p:txBody>
      </p:sp>
      <p:sp>
        <p:nvSpPr>
          <p:cNvPr id="15" name="Footer Placeholder 14">
            <a:extLst>
              <a:ext uri="{FF2B5EF4-FFF2-40B4-BE49-F238E27FC236}">
                <a16:creationId xmlns:a16="http://schemas.microsoft.com/office/drawing/2014/main" id="{C35A56E0-2ED3-4A4D-889C-6E665627F31C}"/>
              </a:ext>
            </a:extLst>
          </p:cNvPr>
          <p:cNvSpPr>
            <a:spLocks noGrp="1"/>
          </p:cNvSpPr>
          <p:nvPr>
            <p:ph type="ftr" sz="quarter" idx="11"/>
          </p:nvPr>
        </p:nvSpPr>
        <p:spPr/>
        <p:txBody>
          <a:bodyPr/>
          <a:lstStyle>
            <a:lvl1pPr>
              <a:defRPr>
                <a:solidFill>
                  <a:schemeClr val="bg1"/>
                </a:solidFill>
              </a:defRPr>
            </a:lvl1pPr>
          </a:lstStyle>
          <a:p>
            <a:r>
              <a:rPr lang="en-GB"/>
              <a:t>Titel på PP, Oplægsholder titel, Oplægsholder navn</a:t>
            </a:r>
            <a:endParaRPr lang="en-DK"/>
          </a:p>
        </p:txBody>
      </p:sp>
      <p:sp>
        <p:nvSpPr>
          <p:cNvPr id="16" name="Slide Number Placeholder 15">
            <a:extLst>
              <a:ext uri="{FF2B5EF4-FFF2-40B4-BE49-F238E27FC236}">
                <a16:creationId xmlns:a16="http://schemas.microsoft.com/office/drawing/2014/main" id="{7D40CF5C-382E-7E48-A2FE-1279B9448B86}"/>
              </a:ext>
            </a:extLst>
          </p:cNvPr>
          <p:cNvSpPr>
            <a:spLocks noGrp="1"/>
          </p:cNvSpPr>
          <p:nvPr>
            <p:ph type="sldNum" sz="quarter" idx="12"/>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Tree>
    <p:extLst>
      <p:ext uri="{BB962C8B-B14F-4D97-AF65-F5344CB8AC3E}">
        <p14:creationId xmlns:p14="http://schemas.microsoft.com/office/powerpoint/2010/main" val="3553815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reaker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6" name="Picture 5">
            <a:extLst>
              <a:ext uri="{FF2B5EF4-FFF2-40B4-BE49-F238E27FC236}">
                <a16:creationId xmlns:a16="http://schemas.microsoft.com/office/drawing/2014/main" id="{B2A1DF9F-FCCB-3645-BA95-B62B9261E202}"/>
              </a:ext>
            </a:extLst>
          </p:cNvPr>
          <p:cNvPicPr>
            <a:picLocks noChangeAspect="1"/>
          </p:cNvPicPr>
          <p:nvPr userDrawn="1"/>
        </p:nvPicPr>
        <p:blipFill rotWithShape="1">
          <a:blip r:embed="rId2"/>
          <a:srcRect l="10671" r="9485" b="45585"/>
          <a:stretch/>
        </p:blipFill>
        <p:spPr>
          <a:xfrm>
            <a:off x="2550239" y="2833282"/>
            <a:ext cx="7091520" cy="3429000"/>
          </a:xfrm>
          <a:prstGeom prst="rect">
            <a:avLst/>
          </a:prstGeom>
        </p:spPr>
      </p:pic>
      <p:sp>
        <p:nvSpPr>
          <p:cNvPr id="5" name="Title 1">
            <a:extLst>
              <a:ext uri="{FF2B5EF4-FFF2-40B4-BE49-F238E27FC236}">
                <a16:creationId xmlns:a16="http://schemas.microsoft.com/office/drawing/2014/main" id="{0FFB8350-112B-3743-9589-1F862B263C4B}"/>
              </a:ext>
            </a:extLst>
          </p:cNvPr>
          <p:cNvSpPr>
            <a:spLocks noGrp="1"/>
          </p:cNvSpPr>
          <p:nvPr>
            <p:ph type="ctrTitle"/>
          </p:nvPr>
        </p:nvSpPr>
        <p:spPr>
          <a:xfrm>
            <a:off x="1108364" y="1191437"/>
            <a:ext cx="9975271" cy="4475126"/>
          </a:xfrm>
        </p:spPr>
        <p:txBody>
          <a:bodyPr anchor="ctr" anchorCtr="0"/>
          <a:lstStyle>
            <a:lvl1pPr algn="ctr">
              <a:defRPr sz="14000">
                <a:solidFill>
                  <a:schemeClr val="bg1"/>
                </a:solidFill>
              </a:defRPr>
            </a:lvl1pPr>
          </a:lstStyle>
          <a:p>
            <a:endParaRPr lang="en-DK"/>
          </a:p>
        </p:txBody>
      </p:sp>
      <p:sp>
        <p:nvSpPr>
          <p:cNvPr id="7" name="Rectangle 6">
            <a:extLst>
              <a:ext uri="{FF2B5EF4-FFF2-40B4-BE49-F238E27FC236}">
                <a16:creationId xmlns:a16="http://schemas.microsoft.com/office/drawing/2014/main" id="{95EF4D60-CCAA-B14C-B93E-67992D18D2C9}"/>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Date Placeholder 1">
            <a:extLst>
              <a:ext uri="{FF2B5EF4-FFF2-40B4-BE49-F238E27FC236}">
                <a16:creationId xmlns:a16="http://schemas.microsoft.com/office/drawing/2014/main" id="{34DF85D0-41C0-8941-8437-04EAC765FA9A}"/>
              </a:ext>
            </a:extLst>
          </p:cNvPr>
          <p:cNvSpPr>
            <a:spLocks noGrp="1"/>
          </p:cNvSpPr>
          <p:nvPr>
            <p:ph type="dt" sz="half" idx="10"/>
          </p:nvPr>
        </p:nvSpPr>
        <p:spPr/>
        <p:txBody>
          <a:bodyPr/>
          <a:lstStyle>
            <a:lvl1pPr>
              <a:defRPr>
                <a:solidFill>
                  <a:schemeClr val="bg1"/>
                </a:solidFill>
              </a:defRPr>
            </a:lvl1pPr>
          </a:lstStyle>
          <a:p>
            <a:fld id="{03EA48EE-223B-F64C-BAD5-5ABAC20D5251}" type="datetime1">
              <a:rPr lang="da-DK"/>
              <a:t>09-08-2022</a:t>
            </a:fld>
            <a:endParaRPr lang="en-DK"/>
          </a:p>
        </p:txBody>
      </p:sp>
      <p:sp>
        <p:nvSpPr>
          <p:cNvPr id="3" name="Footer Placeholder 2">
            <a:extLst>
              <a:ext uri="{FF2B5EF4-FFF2-40B4-BE49-F238E27FC236}">
                <a16:creationId xmlns:a16="http://schemas.microsoft.com/office/drawing/2014/main" id="{5038E51B-70E8-9B4A-BD67-F1D09F35C43D}"/>
              </a:ext>
            </a:extLst>
          </p:cNvPr>
          <p:cNvSpPr>
            <a:spLocks noGrp="1"/>
          </p:cNvSpPr>
          <p:nvPr>
            <p:ph type="ftr" sz="quarter" idx="11"/>
          </p:nvPr>
        </p:nvSpPr>
        <p:spPr/>
        <p:txBody>
          <a:bodyPr/>
          <a:lstStyle>
            <a:lvl1pPr>
              <a:defRPr>
                <a:solidFill>
                  <a:schemeClr val="bg1"/>
                </a:solidFill>
              </a:defRPr>
            </a:lvl1pPr>
          </a:lstStyle>
          <a:p>
            <a:r>
              <a:rPr lang="en-GB"/>
              <a:t>Titel på PP, Oplægsholder titel, Oplægsholder navn</a:t>
            </a:r>
            <a:endParaRPr lang="en-DK"/>
          </a:p>
        </p:txBody>
      </p:sp>
      <p:sp>
        <p:nvSpPr>
          <p:cNvPr id="10" name="Slide Number Placeholder 9">
            <a:extLst>
              <a:ext uri="{FF2B5EF4-FFF2-40B4-BE49-F238E27FC236}">
                <a16:creationId xmlns:a16="http://schemas.microsoft.com/office/drawing/2014/main" id="{9C2A915D-CF57-5B4A-8581-AFFA9754D45F}"/>
              </a:ext>
            </a:extLst>
          </p:cNvPr>
          <p:cNvSpPr>
            <a:spLocks noGrp="1"/>
          </p:cNvSpPr>
          <p:nvPr>
            <p:ph type="sldNum" sz="quarter" idx="12"/>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Tree>
    <p:extLst>
      <p:ext uri="{BB962C8B-B14F-4D97-AF65-F5344CB8AC3E}">
        <p14:creationId xmlns:p14="http://schemas.microsoft.com/office/powerpoint/2010/main" val="830660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kst - hvid baggrun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a:xfrm>
            <a:off x="1686910" y="1657205"/>
            <a:ext cx="9089040" cy="44409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6" name="Picture 5">
            <a:extLst>
              <a:ext uri="{FF2B5EF4-FFF2-40B4-BE49-F238E27FC236}">
                <a16:creationId xmlns:a16="http://schemas.microsoft.com/office/drawing/2014/main" id="{D305DD72-5E4A-3748-B11F-C9F9CEB8F937}"/>
              </a:ext>
            </a:extLst>
          </p:cNvPr>
          <p:cNvPicPr>
            <a:picLocks noChangeAspect="1"/>
          </p:cNvPicPr>
          <p:nvPr userDrawn="1"/>
        </p:nvPicPr>
        <p:blipFill rotWithShape="1">
          <a:blip r:embed="rId2"/>
          <a:srcRect l="10671" r="65756" b="41863"/>
          <a:stretch/>
        </p:blipFill>
        <p:spPr>
          <a:xfrm>
            <a:off x="10648950" y="3966569"/>
            <a:ext cx="1684761" cy="2947915"/>
          </a:xfrm>
          <a:prstGeom prst="rect">
            <a:avLst/>
          </a:prstGeom>
        </p:spPr>
      </p:pic>
      <p:sp>
        <p:nvSpPr>
          <p:cNvPr id="5" name="Date Placeholder 4">
            <a:extLst>
              <a:ext uri="{FF2B5EF4-FFF2-40B4-BE49-F238E27FC236}">
                <a16:creationId xmlns:a16="http://schemas.microsoft.com/office/drawing/2014/main" id="{D831E398-75B3-B540-B8FE-95242F7AF794}"/>
              </a:ext>
            </a:extLst>
          </p:cNvPr>
          <p:cNvSpPr>
            <a:spLocks noGrp="1"/>
          </p:cNvSpPr>
          <p:nvPr>
            <p:ph type="dt" sz="half" idx="11"/>
          </p:nvPr>
        </p:nvSpPr>
        <p:spPr/>
        <p:txBody>
          <a:bodyPr/>
          <a:lstStyle/>
          <a:p>
            <a:fld id="{79A4C8A1-72AE-464E-8FCD-BE6D6CC3E333}" type="datetime1">
              <a:rPr lang="da-DK"/>
              <a:t>09-08-2022</a:t>
            </a:fld>
            <a:endParaRPr lang="en-DK"/>
          </a:p>
        </p:txBody>
      </p:sp>
      <p:sp>
        <p:nvSpPr>
          <p:cNvPr id="9" name="Footer Placeholder 8">
            <a:extLst>
              <a:ext uri="{FF2B5EF4-FFF2-40B4-BE49-F238E27FC236}">
                <a16:creationId xmlns:a16="http://schemas.microsoft.com/office/drawing/2014/main" id="{84B0CB26-A08D-0E49-911D-09789AB725A8}"/>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229815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kst - lys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9" name="Rectangle 8">
            <a:extLst>
              <a:ext uri="{FF2B5EF4-FFF2-40B4-BE49-F238E27FC236}">
                <a16:creationId xmlns:a16="http://schemas.microsoft.com/office/drawing/2014/main" id="{A908ED0F-E8E3-3943-A399-5CF4A883E4B1}"/>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10" name="Picture 9">
            <a:extLst>
              <a:ext uri="{FF2B5EF4-FFF2-40B4-BE49-F238E27FC236}">
                <a16:creationId xmlns:a16="http://schemas.microsoft.com/office/drawing/2014/main" id="{F6B7A5AF-4C32-144D-9D36-346EC40D9ABC}"/>
              </a:ext>
            </a:extLst>
          </p:cNvPr>
          <p:cNvPicPr>
            <a:picLocks noChangeAspect="1"/>
          </p:cNvPicPr>
          <p:nvPr userDrawn="1"/>
        </p:nvPicPr>
        <p:blipFill rotWithShape="1">
          <a:blip r:embed="rId3"/>
          <a:srcRect l="10671" r="65756" b="41863"/>
          <a:stretch/>
        </p:blipFill>
        <p:spPr>
          <a:xfrm>
            <a:off x="10648950" y="3966569"/>
            <a:ext cx="1684761" cy="2947915"/>
          </a:xfrm>
          <a:prstGeom prst="rect">
            <a:avLst/>
          </a:prstGeom>
        </p:spPr>
      </p:pic>
      <p:sp>
        <p:nvSpPr>
          <p:cNvPr id="6" name="Date Placeholder 5">
            <a:extLst>
              <a:ext uri="{FF2B5EF4-FFF2-40B4-BE49-F238E27FC236}">
                <a16:creationId xmlns:a16="http://schemas.microsoft.com/office/drawing/2014/main" id="{447F6E9A-388B-7843-84C7-47D1BD3D7CEC}"/>
              </a:ext>
            </a:extLst>
          </p:cNvPr>
          <p:cNvSpPr>
            <a:spLocks noGrp="1"/>
          </p:cNvSpPr>
          <p:nvPr>
            <p:ph type="dt" sz="half" idx="11"/>
          </p:nvPr>
        </p:nvSpPr>
        <p:spPr/>
        <p:txBody>
          <a:bodyPr/>
          <a:lstStyle>
            <a:lvl1pPr>
              <a:defRPr>
                <a:solidFill>
                  <a:schemeClr val="bg1"/>
                </a:solidFill>
              </a:defRPr>
            </a:lvl1pPr>
          </a:lstStyle>
          <a:p>
            <a:fld id="{3AEDF6B0-F5CD-E14B-A5A7-939223A3FACA}" type="datetime1">
              <a:rPr lang="da-DK"/>
              <a:t>09-08-2022</a:t>
            </a:fld>
            <a:endParaRPr lang="en-DK"/>
          </a:p>
        </p:txBody>
      </p:sp>
      <p:sp>
        <p:nvSpPr>
          <p:cNvPr id="8" name="Footer Placeholder 7">
            <a:extLst>
              <a:ext uri="{FF2B5EF4-FFF2-40B4-BE49-F238E27FC236}">
                <a16:creationId xmlns:a16="http://schemas.microsoft.com/office/drawing/2014/main" id="{069A4E30-54B8-D841-B7E1-F4FF79DF9C79}"/>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4213683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kst - mørk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pic>
        <p:nvPicPr>
          <p:cNvPr id="9" name="Picture 8">
            <a:extLst>
              <a:ext uri="{FF2B5EF4-FFF2-40B4-BE49-F238E27FC236}">
                <a16:creationId xmlns:a16="http://schemas.microsoft.com/office/drawing/2014/main" id="{4C43FA64-DC2B-2A47-A6D8-471173CA456C}"/>
              </a:ext>
            </a:extLst>
          </p:cNvPr>
          <p:cNvPicPr>
            <a:picLocks noChangeAspect="1"/>
          </p:cNvPicPr>
          <p:nvPr userDrawn="1"/>
        </p:nvPicPr>
        <p:blipFill rotWithShape="1">
          <a:blip r:embed="rId3"/>
          <a:srcRect l="37825" r="44355" b="41854"/>
          <a:stretch/>
        </p:blipFill>
        <p:spPr>
          <a:xfrm>
            <a:off x="10964207" y="3963727"/>
            <a:ext cx="1273248" cy="2947915"/>
          </a:xfrm>
          <a:prstGeom prst="rect">
            <a:avLst/>
          </a:prstGeom>
        </p:spPr>
      </p:pic>
      <p:sp>
        <p:nvSpPr>
          <p:cNvPr id="6" name="Date Placeholder 5">
            <a:extLst>
              <a:ext uri="{FF2B5EF4-FFF2-40B4-BE49-F238E27FC236}">
                <a16:creationId xmlns:a16="http://schemas.microsoft.com/office/drawing/2014/main" id="{5E2F49D2-1D38-C549-AFD7-BAF7225423DA}"/>
              </a:ext>
            </a:extLst>
          </p:cNvPr>
          <p:cNvSpPr>
            <a:spLocks noGrp="1"/>
          </p:cNvSpPr>
          <p:nvPr>
            <p:ph type="dt" sz="half" idx="11"/>
          </p:nvPr>
        </p:nvSpPr>
        <p:spPr/>
        <p:txBody>
          <a:bodyPr/>
          <a:lstStyle>
            <a:lvl1pPr>
              <a:defRPr>
                <a:solidFill>
                  <a:schemeClr val="bg1"/>
                </a:solidFill>
              </a:defRPr>
            </a:lvl1pPr>
          </a:lstStyle>
          <a:p>
            <a:fld id="{4B363BC7-117B-7C42-849D-1BFCB9FAE5B8}" type="datetime1">
              <a:rPr lang="da-DK"/>
              <a:t>09-08-2022</a:t>
            </a:fld>
            <a:endParaRPr lang="en-DK"/>
          </a:p>
        </p:txBody>
      </p:sp>
      <p:sp>
        <p:nvSpPr>
          <p:cNvPr id="11" name="Footer Placeholder 10">
            <a:extLst>
              <a:ext uri="{FF2B5EF4-FFF2-40B4-BE49-F238E27FC236}">
                <a16:creationId xmlns:a16="http://schemas.microsoft.com/office/drawing/2014/main" id="{78D1D94E-B680-E34F-945B-F0DCAC4BA2D8}"/>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58407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F50142-BBA2-6642-97B4-666525D1454F}"/>
              </a:ext>
            </a:extLst>
          </p:cNvPr>
          <p:cNvSpPr>
            <a:spLocks noGrp="1"/>
          </p:cNvSpPr>
          <p:nvPr>
            <p:ph type="title"/>
          </p:nvPr>
        </p:nvSpPr>
        <p:spPr>
          <a:xfrm>
            <a:off x="1686910" y="447938"/>
            <a:ext cx="9089040" cy="797537"/>
          </a:xfrm>
          <a:prstGeom prst="rect">
            <a:avLst/>
          </a:prstGeom>
        </p:spPr>
        <p:txBody>
          <a:bodyPr vert="horz" lIns="0" tIns="0" rIns="0" bIns="0" rtlCol="0" anchor="b" anchorCtr="0">
            <a:normAutofit/>
          </a:bodyPr>
          <a:lstStyle/>
          <a:p>
            <a:endParaRPr lang="en-DK"/>
          </a:p>
        </p:txBody>
      </p:sp>
      <p:sp>
        <p:nvSpPr>
          <p:cNvPr id="3" name="Text Placeholder 2">
            <a:extLst>
              <a:ext uri="{FF2B5EF4-FFF2-40B4-BE49-F238E27FC236}">
                <a16:creationId xmlns:a16="http://schemas.microsoft.com/office/drawing/2014/main" id="{72D97DA2-A384-7842-8FE4-5D0E69845677}"/>
              </a:ext>
            </a:extLst>
          </p:cNvPr>
          <p:cNvSpPr>
            <a:spLocks noGrp="1"/>
          </p:cNvSpPr>
          <p:nvPr>
            <p:ph type="body" idx="1"/>
          </p:nvPr>
        </p:nvSpPr>
        <p:spPr>
          <a:xfrm>
            <a:off x="1686910" y="1657205"/>
            <a:ext cx="9089040" cy="4440928"/>
          </a:xfrm>
          <a:prstGeom prst="rect">
            <a:avLst/>
          </a:prstGeom>
        </p:spPr>
        <p:txBody>
          <a:bodyPr vert="horz" lIns="0" tIns="0" rIns="0" bIns="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pic>
        <p:nvPicPr>
          <p:cNvPr id="7" name="Picture 6">
            <a:extLst>
              <a:ext uri="{FF2B5EF4-FFF2-40B4-BE49-F238E27FC236}">
                <a16:creationId xmlns:a16="http://schemas.microsoft.com/office/drawing/2014/main" id="{3A1972E0-9713-4949-8065-02A4226D5A70}"/>
              </a:ext>
            </a:extLst>
          </p:cNvPr>
          <p:cNvPicPr>
            <a:picLocks noChangeAspect="1"/>
          </p:cNvPicPr>
          <p:nvPr userDrawn="1"/>
        </p:nvPicPr>
        <p:blipFill>
          <a:blip r:embed="rId31"/>
          <a:stretch>
            <a:fillRect/>
          </a:stretch>
        </p:blipFill>
        <p:spPr>
          <a:xfrm>
            <a:off x="488045" y="447939"/>
            <a:ext cx="853694" cy="874686"/>
          </a:xfrm>
          <a:prstGeom prst="rect">
            <a:avLst/>
          </a:prstGeom>
        </p:spPr>
      </p:pic>
      <p:sp>
        <p:nvSpPr>
          <p:cNvPr id="4" name="Rectangle 3">
            <a:extLst>
              <a:ext uri="{FF2B5EF4-FFF2-40B4-BE49-F238E27FC236}">
                <a16:creationId xmlns:a16="http://schemas.microsoft.com/office/drawing/2014/main" id="{8720AB8C-47EB-284B-BEF0-3CAC31FCFE86}"/>
              </a:ext>
            </a:extLst>
          </p:cNvPr>
          <p:cNvSpPr/>
          <p:nvPr userDrawn="1"/>
        </p:nvSpPr>
        <p:spPr>
          <a:xfrm>
            <a:off x="1" y="0"/>
            <a:ext cx="142874"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Slide Number Placeholder 11">
            <a:extLst>
              <a:ext uri="{FF2B5EF4-FFF2-40B4-BE49-F238E27FC236}">
                <a16:creationId xmlns:a16="http://schemas.microsoft.com/office/drawing/2014/main" id="{76EEAD9F-26F0-DF48-B9B7-D3450C237763}"/>
              </a:ext>
            </a:extLst>
          </p:cNvPr>
          <p:cNvSpPr>
            <a:spLocks noGrp="1"/>
          </p:cNvSpPr>
          <p:nvPr>
            <p:ph type="sldNum" sz="quarter" idx="4"/>
          </p:nvPr>
        </p:nvSpPr>
        <p:spPr>
          <a:xfrm rot="16200000">
            <a:off x="362689" y="3327135"/>
            <a:ext cx="1104405" cy="283729"/>
          </a:xfrm>
          <a:prstGeom prst="rect">
            <a:avLst/>
          </a:prstGeom>
        </p:spPr>
        <p:txBody>
          <a:bodyPr lIns="0" tIns="0" rIns="0" bIns="0" anchor="ctr" anchorCtr="0"/>
          <a:lstStyle>
            <a:lvl1pPr algn="l">
              <a:buFontTx/>
              <a:buBlip>
                <a:blip r:embed="rId32"/>
              </a:buBlip>
              <a:defRPr sz="1400"/>
            </a:lvl1pPr>
          </a:lstStyle>
          <a:p>
            <a:pPr marL="180975" indent="-180975"/>
            <a:r>
              <a:rPr lang="en-GB"/>
              <a:t>Side </a:t>
            </a:r>
            <a:fld id="{EDB0DC35-459C-3B4E-A4B1-B3E8F3307FCE}" type="slidenum">
              <a:rPr lang="en-DK"/>
              <a:pPr marL="180975" indent="-180975"/>
              <a:t>‹nr.›</a:t>
            </a:fld>
            <a:endParaRPr lang="en-DK" sz="1400"/>
          </a:p>
        </p:txBody>
      </p:sp>
      <p:sp>
        <p:nvSpPr>
          <p:cNvPr id="8" name="Footer Placeholder 4">
            <a:extLst>
              <a:ext uri="{FF2B5EF4-FFF2-40B4-BE49-F238E27FC236}">
                <a16:creationId xmlns:a16="http://schemas.microsoft.com/office/drawing/2014/main" id="{6FEAF04A-204F-AC49-871E-33511BA070CA}"/>
              </a:ext>
            </a:extLst>
          </p:cNvPr>
          <p:cNvSpPr>
            <a:spLocks noGrp="1"/>
          </p:cNvSpPr>
          <p:nvPr>
            <p:ph type="ftr" sz="quarter" idx="3"/>
          </p:nvPr>
        </p:nvSpPr>
        <p:spPr>
          <a:xfrm>
            <a:off x="2759074" y="6356349"/>
            <a:ext cx="8016876" cy="279582"/>
          </a:xfrm>
          <a:prstGeom prst="rect">
            <a:avLst/>
          </a:prstGeom>
        </p:spPr>
        <p:txBody>
          <a:bodyPr vert="horz" lIns="0" tIns="0" rIns="0" bIns="0" rtlCol="0" anchor="ctr"/>
          <a:lstStyle>
            <a:lvl1pPr algn="l">
              <a:defRPr sz="1200">
                <a:solidFill>
                  <a:schemeClr val="tx1"/>
                </a:solidFill>
              </a:defRPr>
            </a:lvl1pPr>
          </a:lstStyle>
          <a:p>
            <a:r>
              <a:rPr lang="en-GB"/>
              <a:t>Titel på PP, Oplægsholder titel, Oplægsholder navn</a:t>
            </a:r>
            <a:endParaRPr lang="en-DK"/>
          </a:p>
        </p:txBody>
      </p:sp>
      <p:sp>
        <p:nvSpPr>
          <p:cNvPr id="9" name="Date Placeholder 3">
            <a:extLst>
              <a:ext uri="{FF2B5EF4-FFF2-40B4-BE49-F238E27FC236}">
                <a16:creationId xmlns:a16="http://schemas.microsoft.com/office/drawing/2014/main" id="{E5C2E710-BCD3-2041-8DB1-98969394E357}"/>
              </a:ext>
            </a:extLst>
          </p:cNvPr>
          <p:cNvSpPr>
            <a:spLocks noGrp="1"/>
          </p:cNvSpPr>
          <p:nvPr>
            <p:ph type="dt" sz="half" idx="2"/>
          </p:nvPr>
        </p:nvSpPr>
        <p:spPr>
          <a:xfrm>
            <a:off x="1686910" y="6356350"/>
            <a:ext cx="964215" cy="279582"/>
          </a:xfrm>
          <a:prstGeom prst="rect">
            <a:avLst/>
          </a:prstGeom>
        </p:spPr>
        <p:txBody>
          <a:bodyPr lIns="0" tIns="0" rIns="0" bIns="0" anchor="ctr" anchorCtr="0"/>
          <a:lstStyle>
            <a:lvl1pPr>
              <a:defRPr sz="1200"/>
            </a:lvl1pPr>
          </a:lstStyle>
          <a:p>
            <a:fld id="{BAE43D5D-9ED8-6542-8FC8-5B1BBA98D061}" type="datetime1">
              <a:rPr lang="da-DK"/>
              <a:t>09-08-2022</a:t>
            </a:fld>
            <a:endParaRPr lang="en-DK"/>
          </a:p>
        </p:txBody>
      </p:sp>
    </p:spTree>
    <p:extLst>
      <p:ext uri="{BB962C8B-B14F-4D97-AF65-F5344CB8AC3E}">
        <p14:creationId xmlns:p14="http://schemas.microsoft.com/office/powerpoint/2010/main" val="2635456410"/>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58" r:id="rId3"/>
    <p:sldLayoutId id="2147483660" r:id="rId4"/>
    <p:sldLayoutId id="2147483676" r:id="rId5"/>
    <p:sldLayoutId id="2147483677" r:id="rId6"/>
    <p:sldLayoutId id="2147483662" r:id="rId7"/>
    <p:sldLayoutId id="2147483650" r:id="rId8"/>
    <p:sldLayoutId id="2147483663" r:id="rId9"/>
    <p:sldLayoutId id="2147483652" r:id="rId10"/>
    <p:sldLayoutId id="2147483665" r:id="rId11"/>
    <p:sldLayoutId id="2147483664" r:id="rId12"/>
    <p:sldLayoutId id="2147483666" r:id="rId13"/>
    <p:sldLayoutId id="2147483678" r:id="rId14"/>
    <p:sldLayoutId id="2147483679" r:id="rId15"/>
    <p:sldLayoutId id="2147483680" r:id="rId16"/>
    <p:sldLayoutId id="2147483667" r:id="rId17"/>
    <p:sldLayoutId id="2147483675" r:id="rId18"/>
    <p:sldLayoutId id="2147483668" r:id="rId19"/>
    <p:sldLayoutId id="2147483661" r:id="rId20"/>
    <p:sldLayoutId id="2147483671" r:id="rId21"/>
    <p:sldLayoutId id="2147483657" r:id="rId22"/>
    <p:sldLayoutId id="2147483669" r:id="rId23"/>
    <p:sldLayoutId id="2147483672" r:id="rId24"/>
    <p:sldLayoutId id="2147483654" r:id="rId25"/>
    <p:sldLayoutId id="2147483655" r:id="rId26"/>
    <p:sldLayoutId id="2147483674" r:id="rId27"/>
    <p:sldLayoutId id="2147483673" r:id="rId28"/>
    <p:sldLayoutId id="2147483681" r:id="rId29"/>
  </p:sldLayoutIdLst>
  <p:hf hdr="0"/>
  <p:txStyles>
    <p:titleStyle>
      <a:lvl1pPr algn="l" defTabSz="914400" rtl="0" eaLnBrk="1" latinLnBrk="0" hangingPunct="1">
        <a:lnSpc>
          <a:spcPct val="90000"/>
        </a:lnSpc>
        <a:spcBef>
          <a:spcPct val="0"/>
        </a:spcBef>
        <a:buNone/>
        <a:defRPr sz="4200" b="0" kern="1200">
          <a:solidFill>
            <a:schemeClr val="tx1"/>
          </a:solidFill>
          <a:latin typeface="+mj-lt"/>
          <a:ea typeface="+mj-ea"/>
          <a:cs typeface="Calibri" panose="020F0502020204030204" pitchFamily="34" charset="0"/>
        </a:defRPr>
      </a:lvl1pPr>
    </p:titleStyle>
    <p:bodyStyle>
      <a:lvl1pPr marL="184150" indent="-184150" algn="l" defTabSz="914400" rtl="0" eaLnBrk="1" latinLnBrk="0" hangingPunct="1">
        <a:lnSpc>
          <a:spcPct val="100000"/>
        </a:lnSpc>
        <a:spcBef>
          <a:spcPts val="1000"/>
        </a:spcBef>
        <a:buFontTx/>
        <a:buBlip>
          <a:blip r:embed="rId32"/>
        </a:buBlip>
        <a:tabLst/>
        <a:defRPr sz="2100" kern="1200">
          <a:solidFill>
            <a:schemeClr val="tx1"/>
          </a:solidFill>
          <a:latin typeface="+mn-lt"/>
          <a:ea typeface="+mn-ea"/>
          <a:cs typeface="+mn-cs"/>
        </a:defRPr>
      </a:lvl1pPr>
      <a:lvl2pPr marL="357188" indent="-173038"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2pPr>
      <a:lvl3pPr marL="541338" indent="-184150"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3pPr>
      <a:lvl4pPr marL="715963" indent="-174625"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4pPr>
      <a:lvl5pPr marL="889000" indent="-173038"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42" userDrawn="1">
          <p15:clr>
            <a:srgbClr val="F26B43"/>
          </p15:clr>
        </p15:guide>
        <p15:guide id="2" pos="3840" userDrawn="1">
          <p15:clr>
            <a:srgbClr val="F26B43"/>
          </p15:clr>
        </p15:guide>
        <p15:guide id="3" pos="1059" userDrawn="1">
          <p15:clr>
            <a:srgbClr val="F26B43"/>
          </p15:clr>
        </p15:guide>
        <p15:guide id="4" pos="678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B70FB-D608-B540-907D-EC60906655FF}"/>
              </a:ext>
            </a:extLst>
          </p:cNvPr>
          <p:cNvSpPr>
            <a:spLocks noGrp="1"/>
          </p:cNvSpPr>
          <p:nvPr>
            <p:ph type="ctrTitle"/>
          </p:nvPr>
        </p:nvSpPr>
        <p:spPr/>
        <p:txBody>
          <a:bodyPr/>
          <a:lstStyle/>
          <a:p>
            <a:r>
              <a:rPr lang="da-DK" dirty="0"/>
              <a:t>CSS Grid</a:t>
            </a:r>
            <a:endParaRPr lang="en-DK" dirty="0"/>
          </a:p>
        </p:txBody>
      </p:sp>
      <p:sp>
        <p:nvSpPr>
          <p:cNvPr id="3" name="Subtitle 2">
            <a:extLst>
              <a:ext uri="{FF2B5EF4-FFF2-40B4-BE49-F238E27FC236}">
                <a16:creationId xmlns:a16="http://schemas.microsoft.com/office/drawing/2014/main" id="{1A6024CB-6FF9-6E4E-B7D2-76CF60A7EEAA}"/>
              </a:ext>
            </a:extLst>
          </p:cNvPr>
          <p:cNvSpPr>
            <a:spLocks noGrp="1"/>
          </p:cNvSpPr>
          <p:nvPr>
            <p:ph type="subTitle" idx="1"/>
          </p:nvPr>
        </p:nvSpPr>
        <p:spPr/>
        <p:txBody>
          <a:bodyPr>
            <a:normAutofit/>
          </a:bodyPr>
          <a:lstStyle/>
          <a:p>
            <a:r>
              <a:rPr lang="da-DK" dirty="0"/>
              <a:t>Todimensionelt layout</a:t>
            </a:r>
            <a:endParaRPr lang="en-DK" dirty="0"/>
          </a:p>
        </p:txBody>
      </p:sp>
    </p:spTree>
    <p:extLst>
      <p:ext uri="{BB962C8B-B14F-4D97-AF65-F5344CB8AC3E}">
        <p14:creationId xmlns:p14="http://schemas.microsoft.com/office/powerpoint/2010/main" val="2205263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21EE27C-7877-4676-8F7A-8F29328EEF52}"/>
              </a:ext>
            </a:extLst>
          </p:cNvPr>
          <p:cNvSpPr>
            <a:spLocks noGrp="1"/>
          </p:cNvSpPr>
          <p:nvPr>
            <p:ph type="title"/>
          </p:nvPr>
        </p:nvSpPr>
        <p:spPr/>
        <p:txBody>
          <a:bodyPr/>
          <a:lstStyle/>
          <a:p>
            <a:r>
              <a:rPr lang="da-DK" dirty="0" err="1"/>
              <a:t>Responsivt</a:t>
            </a:r>
            <a:r>
              <a:rPr lang="da-DK" dirty="0"/>
              <a:t> </a:t>
            </a:r>
            <a:r>
              <a:rPr lang="da-DK" dirty="0" err="1"/>
              <a:t>grid</a:t>
            </a:r>
            <a:endParaRPr lang="da-DK" dirty="0"/>
          </a:p>
        </p:txBody>
      </p:sp>
      <p:sp>
        <p:nvSpPr>
          <p:cNvPr id="3" name="Pladsholder til indhold 2">
            <a:extLst>
              <a:ext uri="{FF2B5EF4-FFF2-40B4-BE49-F238E27FC236}">
                <a16:creationId xmlns:a16="http://schemas.microsoft.com/office/drawing/2014/main" id="{3404C60A-6314-43B8-AD0A-98BB5327E0F4}"/>
              </a:ext>
            </a:extLst>
          </p:cNvPr>
          <p:cNvSpPr>
            <a:spLocks noGrp="1"/>
          </p:cNvSpPr>
          <p:nvPr>
            <p:ph sz="half" idx="1"/>
          </p:nvPr>
        </p:nvSpPr>
        <p:spPr/>
        <p:txBody>
          <a:bodyPr>
            <a:normAutofit lnSpcReduction="10000"/>
          </a:bodyPr>
          <a:lstStyle/>
          <a:p>
            <a:r>
              <a:rPr lang="da-DK" dirty="0"/>
              <a:t>Du kan definere dine </a:t>
            </a:r>
            <a:r>
              <a:rPr lang="da-DK" dirty="0" err="1"/>
              <a:t>grids</a:t>
            </a:r>
            <a:r>
              <a:rPr lang="da-DK" dirty="0"/>
              <a:t> forskelligt afhængigt af enheden, som de skal ses på</a:t>
            </a:r>
          </a:p>
          <a:p>
            <a:pPr lvl="1"/>
            <a:r>
              <a:rPr lang="da-DK" dirty="0"/>
              <a:t>Definér dine </a:t>
            </a:r>
            <a:r>
              <a:rPr lang="da-DK" dirty="0" err="1"/>
              <a:t>grid</a:t>
            </a:r>
            <a:r>
              <a:rPr lang="da-DK" dirty="0"/>
              <a:t>-template-</a:t>
            </a:r>
            <a:r>
              <a:rPr lang="da-DK" dirty="0" err="1"/>
              <a:t>areas</a:t>
            </a:r>
            <a:r>
              <a:rPr lang="da-DK" dirty="0"/>
              <a:t> forskelligt</a:t>
            </a:r>
          </a:p>
          <a:p>
            <a:r>
              <a:rPr lang="da-DK" dirty="0"/>
              <a:t>I mobil-viewport kan du f.eks. definere din </a:t>
            </a:r>
            <a:r>
              <a:rPr lang="da-DK" dirty="0" err="1"/>
              <a:t>grid</a:t>
            </a:r>
            <a:r>
              <a:rPr lang="da-DK" dirty="0"/>
              <a:t>-container til kun at have en kolonne</a:t>
            </a:r>
          </a:p>
          <a:p>
            <a:pPr lvl="1"/>
            <a:r>
              <a:rPr lang="da-DK" dirty="0"/>
              <a:t>.container {</a:t>
            </a:r>
            <a:br>
              <a:rPr lang="da-DK" dirty="0"/>
            </a:br>
            <a:r>
              <a:rPr lang="da-DK" dirty="0"/>
              <a:t>	display: </a:t>
            </a:r>
            <a:r>
              <a:rPr lang="da-DK" dirty="0" err="1"/>
              <a:t>grid</a:t>
            </a:r>
            <a:r>
              <a:rPr lang="da-DK" dirty="0"/>
              <a:t>;</a:t>
            </a:r>
            <a:br>
              <a:rPr lang="da-DK" dirty="0"/>
            </a:br>
            <a:r>
              <a:rPr lang="da-DK" dirty="0"/>
              <a:t>	</a:t>
            </a:r>
            <a:r>
              <a:rPr lang="da-DK" dirty="0" err="1"/>
              <a:t>grid</a:t>
            </a:r>
            <a:r>
              <a:rPr lang="da-DK" dirty="0"/>
              <a:t>-template-columns: 1fr;</a:t>
            </a:r>
            <a:br>
              <a:rPr lang="da-DK" dirty="0"/>
            </a:br>
            <a:r>
              <a:rPr lang="da-DK" dirty="0"/>
              <a:t>	</a:t>
            </a:r>
            <a:r>
              <a:rPr lang="da-DK" dirty="0" err="1"/>
              <a:t>grid</a:t>
            </a:r>
            <a:r>
              <a:rPr lang="da-DK" dirty="0"/>
              <a:t>-template-</a:t>
            </a:r>
            <a:r>
              <a:rPr lang="da-DK" dirty="0" err="1"/>
              <a:t>rows</a:t>
            </a:r>
            <a:r>
              <a:rPr lang="da-DK" dirty="0"/>
              <a:t>: auto;</a:t>
            </a:r>
            <a:br>
              <a:rPr lang="da-DK" dirty="0"/>
            </a:br>
            <a:r>
              <a:rPr lang="da-DK" dirty="0"/>
              <a:t>	</a:t>
            </a:r>
            <a:r>
              <a:rPr lang="da-DK" dirty="0" err="1"/>
              <a:t>grid</a:t>
            </a:r>
            <a:r>
              <a:rPr lang="da-DK" dirty="0"/>
              <a:t>-template-</a:t>
            </a:r>
            <a:r>
              <a:rPr lang="da-DK" dirty="0" err="1"/>
              <a:t>areas</a:t>
            </a:r>
            <a:r>
              <a:rPr lang="da-DK" dirty="0"/>
              <a:t>:</a:t>
            </a:r>
            <a:br>
              <a:rPr lang="da-DK" dirty="0"/>
            </a:br>
            <a:r>
              <a:rPr lang="da-DK" dirty="0"/>
              <a:t>		"header”</a:t>
            </a:r>
            <a:br>
              <a:rPr lang="da-DK" dirty="0"/>
            </a:br>
            <a:r>
              <a:rPr lang="da-DK" dirty="0"/>
              <a:t>		"</a:t>
            </a:r>
            <a:r>
              <a:rPr lang="da-DK" dirty="0" err="1"/>
              <a:t>main</a:t>
            </a:r>
            <a:r>
              <a:rPr lang="da-DK" dirty="0"/>
              <a:t>”</a:t>
            </a:r>
            <a:br>
              <a:rPr lang="da-DK" dirty="0"/>
            </a:br>
            <a:r>
              <a:rPr lang="da-DK" dirty="0"/>
              <a:t>		"</a:t>
            </a:r>
            <a:r>
              <a:rPr lang="da-DK" dirty="0" err="1"/>
              <a:t>footer</a:t>
            </a:r>
            <a:r>
              <a:rPr lang="da-DK" dirty="0"/>
              <a:t>";</a:t>
            </a:r>
            <a:br>
              <a:rPr lang="da-DK" dirty="0"/>
            </a:br>
            <a:r>
              <a:rPr lang="da-DK" dirty="0"/>
              <a:t>}	</a:t>
            </a:r>
          </a:p>
          <a:p>
            <a:pPr lvl="1"/>
            <a:r>
              <a:rPr lang="da-DK" dirty="0"/>
              <a:t>Så har du stadig de samme </a:t>
            </a:r>
            <a:r>
              <a:rPr lang="da-DK" dirty="0" err="1"/>
              <a:t>grid-areas</a:t>
            </a:r>
            <a:r>
              <a:rPr lang="da-DK" dirty="0"/>
              <a:t>, som du bruger på desktop, til at style dit indhold i mobil-visning</a:t>
            </a:r>
          </a:p>
        </p:txBody>
      </p:sp>
      <p:sp>
        <p:nvSpPr>
          <p:cNvPr id="6" name="Pladsholder til tekst 5">
            <a:extLst>
              <a:ext uri="{FF2B5EF4-FFF2-40B4-BE49-F238E27FC236}">
                <a16:creationId xmlns:a16="http://schemas.microsoft.com/office/drawing/2014/main" id="{897B7057-0485-4B5F-AE0F-8CB5BCCC98A5}"/>
              </a:ext>
            </a:extLst>
          </p:cNvPr>
          <p:cNvSpPr>
            <a:spLocks noGrp="1"/>
          </p:cNvSpPr>
          <p:nvPr>
            <p:ph type="body" sz="quarter" idx="12"/>
          </p:nvPr>
        </p:nvSpPr>
        <p:spPr/>
        <p:txBody>
          <a:bodyPr/>
          <a:lstStyle/>
          <a:p>
            <a:endParaRPr lang="da-DK"/>
          </a:p>
        </p:txBody>
      </p:sp>
      <p:pic>
        <p:nvPicPr>
          <p:cNvPr id="7" name="Pladsholder til billede 9">
            <a:extLst>
              <a:ext uri="{FF2B5EF4-FFF2-40B4-BE49-F238E27FC236}">
                <a16:creationId xmlns:a16="http://schemas.microsoft.com/office/drawing/2014/main" id="{FDA01972-AB39-4AED-8808-F04C06386BF6}"/>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284" b="284"/>
          <a:stretch>
            <a:fillRect/>
          </a:stretch>
        </p:blipFill>
        <p:spPr>
          <a:xfrm>
            <a:off x="7493000" y="1238250"/>
            <a:ext cx="3860800" cy="5427663"/>
          </a:xfrm>
        </p:spPr>
      </p:pic>
    </p:spTree>
    <p:extLst>
      <p:ext uri="{BB962C8B-B14F-4D97-AF65-F5344CB8AC3E}">
        <p14:creationId xmlns:p14="http://schemas.microsoft.com/office/powerpoint/2010/main" val="2053475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94E26F-93CF-4BB0-8385-FCC442784124}"/>
              </a:ext>
            </a:extLst>
          </p:cNvPr>
          <p:cNvSpPr>
            <a:spLocks noGrp="1"/>
          </p:cNvSpPr>
          <p:nvPr>
            <p:ph type="title"/>
          </p:nvPr>
        </p:nvSpPr>
        <p:spPr/>
        <p:txBody>
          <a:bodyPr/>
          <a:lstStyle/>
          <a:p>
            <a:r>
              <a:rPr lang="da-DK" dirty="0"/>
              <a:t>CSS Grid</a:t>
            </a:r>
          </a:p>
        </p:txBody>
      </p:sp>
      <p:sp>
        <p:nvSpPr>
          <p:cNvPr id="3" name="Pladsholder til indhold 2">
            <a:extLst>
              <a:ext uri="{FF2B5EF4-FFF2-40B4-BE49-F238E27FC236}">
                <a16:creationId xmlns:a16="http://schemas.microsoft.com/office/drawing/2014/main" id="{C7CC837C-E7DE-4C89-A806-87E27A0B7214}"/>
              </a:ext>
            </a:extLst>
          </p:cNvPr>
          <p:cNvSpPr>
            <a:spLocks noGrp="1"/>
          </p:cNvSpPr>
          <p:nvPr>
            <p:ph sz="half" idx="1"/>
          </p:nvPr>
        </p:nvSpPr>
        <p:spPr/>
        <p:txBody>
          <a:bodyPr>
            <a:normAutofit fontScale="92500" lnSpcReduction="20000"/>
          </a:bodyPr>
          <a:lstStyle/>
          <a:p>
            <a:pPr>
              <a:spcBef>
                <a:spcPts val="1200"/>
              </a:spcBef>
            </a:pPr>
            <a:r>
              <a:rPr lang="da-DK" dirty="0"/>
              <a:t>CSS Grid bruges til at strukturere </a:t>
            </a:r>
            <a:r>
              <a:rPr lang="da-DK" dirty="0" err="1"/>
              <a:t>layout’et</a:t>
            </a:r>
            <a:r>
              <a:rPr lang="da-DK" dirty="0"/>
              <a:t> af en hjemmeside, så man lettere kan styre, hvor komponenterne skal placeres</a:t>
            </a:r>
          </a:p>
          <a:p>
            <a:pPr>
              <a:spcBef>
                <a:spcPts val="1200"/>
              </a:spcBef>
            </a:pPr>
            <a:r>
              <a:rPr lang="da-DK" dirty="0"/>
              <a:t>CSS Grid er </a:t>
            </a:r>
            <a:r>
              <a:rPr lang="da-DK" dirty="0" err="1"/>
              <a:t>to-dimensionel</a:t>
            </a:r>
            <a:r>
              <a:rPr lang="da-DK" dirty="0"/>
              <a:t> hvor CSS </a:t>
            </a:r>
            <a:r>
              <a:rPr lang="da-DK" dirty="0" err="1"/>
              <a:t>Flexbox</a:t>
            </a:r>
            <a:r>
              <a:rPr lang="da-DK" dirty="0"/>
              <a:t> er </a:t>
            </a:r>
            <a:r>
              <a:rPr lang="da-DK" dirty="0" err="1"/>
              <a:t>en-dimensionel</a:t>
            </a:r>
            <a:endParaRPr lang="da-DK" dirty="0"/>
          </a:p>
          <a:p>
            <a:pPr>
              <a:spcBef>
                <a:spcPts val="1200"/>
              </a:spcBef>
            </a:pPr>
            <a:r>
              <a:rPr lang="da-DK" dirty="0"/>
              <a:t>Et CSS Grid består af følgende komponenter</a:t>
            </a:r>
          </a:p>
          <a:p>
            <a:pPr lvl="1">
              <a:spcBef>
                <a:spcPts val="1200"/>
              </a:spcBef>
            </a:pPr>
            <a:r>
              <a:rPr lang="da-DK" dirty="0"/>
              <a:t>Grid-container</a:t>
            </a:r>
          </a:p>
          <a:p>
            <a:pPr lvl="2">
              <a:spcBef>
                <a:spcPts val="1200"/>
              </a:spcBef>
            </a:pPr>
            <a:r>
              <a:rPr lang="da-DK" dirty="0"/>
              <a:t>Det overordnede element (svarer til en tabel)</a:t>
            </a:r>
          </a:p>
          <a:p>
            <a:pPr lvl="1">
              <a:spcBef>
                <a:spcPts val="1200"/>
              </a:spcBef>
            </a:pPr>
            <a:r>
              <a:rPr lang="da-DK" dirty="0"/>
              <a:t>Grid-template-columns</a:t>
            </a:r>
          </a:p>
          <a:p>
            <a:pPr lvl="2">
              <a:spcBef>
                <a:spcPts val="1200"/>
              </a:spcBef>
            </a:pPr>
            <a:r>
              <a:rPr lang="da-DK" dirty="0"/>
              <a:t>Kolonner i Grid-containeren</a:t>
            </a:r>
          </a:p>
          <a:p>
            <a:pPr lvl="1">
              <a:spcBef>
                <a:spcPts val="1200"/>
              </a:spcBef>
            </a:pPr>
            <a:r>
              <a:rPr lang="da-DK" dirty="0"/>
              <a:t>Grid-template-</a:t>
            </a:r>
            <a:r>
              <a:rPr lang="da-DK" dirty="0" err="1"/>
              <a:t>rows</a:t>
            </a:r>
            <a:endParaRPr lang="da-DK" dirty="0"/>
          </a:p>
          <a:p>
            <a:pPr lvl="2">
              <a:spcBef>
                <a:spcPts val="1200"/>
              </a:spcBef>
            </a:pPr>
            <a:r>
              <a:rPr lang="da-DK" dirty="0"/>
              <a:t>Rækker i Grid-containeren</a:t>
            </a:r>
          </a:p>
          <a:p>
            <a:pPr lvl="1">
              <a:spcBef>
                <a:spcPts val="1200"/>
              </a:spcBef>
            </a:pPr>
            <a:r>
              <a:rPr lang="da-DK" dirty="0"/>
              <a:t>Grid-items</a:t>
            </a:r>
          </a:p>
          <a:p>
            <a:pPr lvl="2">
              <a:spcBef>
                <a:spcPts val="1200"/>
              </a:spcBef>
            </a:pPr>
            <a:r>
              <a:rPr lang="da-DK" dirty="0"/>
              <a:t>Svarer til en eller flere celler i en tabel</a:t>
            </a:r>
          </a:p>
          <a:p>
            <a:pPr lvl="2">
              <a:spcBef>
                <a:spcPts val="1200"/>
              </a:spcBef>
            </a:pPr>
            <a:r>
              <a:rPr lang="da-DK" dirty="0"/>
              <a:t>De enkelte elementer i </a:t>
            </a:r>
            <a:r>
              <a:rPr lang="da-DK" dirty="0" err="1"/>
              <a:t>grid’et</a:t>
            </a:r>
            <a:endParaRPr lang="da-DK" dirty="0"/>
          </a:p>
        </p:txBody>
      </p:sp>
      <p:sp>
        <p:nvSpPr>
          <p:cNvPr id="6" name="Pladsholder til tekst 5">
            <a:extLst>
              <a:ext uri="{FF2B5EF4-FFF2-40B4-BE49-F238E27FC236}">
                <a16:creationId xmlns:a16="http://schemas.microsoft.com/office/drawing/2014/main" id="{BA3407AC-0425-4B9B-BE8F-A3263327D532}"/>
              </a:ext>
            </a:extLst>
          </p:cNvPr>
          <p:cNvSpPr>
            <a:spLocks noGrp="1"/>
          </p:cNvSpPr>
          <p:nvPr>
            <p:ph type="body" sz="quarter" idx="12"/>
          </p:nvPr>
        </p:nvSpPr>
        <p:spPr/>
        <p:txBody>
          <a:bodyPr/>
          <a:lstStyle/>
          <a:p>
            <a:endParaRPr lang="da-DK"/>
          </a:p>
        </p:txBody>
      </p:sp>
      <p:pic>
        <p:nvPicPr>
          <p:cNvPr id="8" name="Pladsholder til billede 5">
            <a:extLst>
              <a:ext uri="{FF2B5EF4-FFF2-40B4-BE49-F238E27FC236}">
                <a16:creationId xmlns:a16="http://schemas.microsoft.com/office/drawing/2014/main" id="{C9AC8BAC-607E-4182-9532-EC5CF6A43CA9}"/>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311" b="311"/>
          <a:stretch>
            <a:fillRect/>
          </a:stretch>
        </p:blipFill>
        <p:spPr>
          <a:xfrm>
            <a:off x="7493000" y="1238250"/>
            <a:ext cx="3860800" cy="5427663"/>
          </a:xfrm>
        </p:spPr>
      </p:pic>
    </p:spTree>
    <p:extLst>
      <p:ext uri="{BB962C8B-B14F-4D97-AF65-F5344CB8AC3E}">
        <p14:creationId xmlns:p14="http://schemas.microsoft.com/office/powerpoint/2010/main" val="501473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3F4F37D-3F34-4671-979E-F2DA347EEC9C}"/>
              </a:ext>
            </a:extLst>
          </p:cNvPr>
          <p:cNvSpPr>
            <a:spLocks noGrp="1"/>
          </p:cNvSpPr>
          <p:nvPr>
            <p:ph type="title"/>
          </p:nvPr>
        </p:nvSpPr>
        <p:spPr/>
        <p:txBody>
          <a:bodyPr/>
          <a:lstStyle/>
          <a:p>
            <a:r>
              <a:rPr lang="da-DK" dirty="0"/>
              <a:t>CSS Grid-container</a:t>
            </a:r>
          </a:p>
        </p:txBody>
      </p:sp>
      <p:sp>
        <p:nvSpPr>
          <p:cNvPr id="3" name="Pladsholder til indhold 2">
            <a:extLst>
              <a:ext uri="{FF2B5EF4-FFF2-40B4-BE49-F238E27FC236}">
                <a16:creationId xmlns:a16="http://schemas.microsoft.com/office/drawing/2014/main" id="{A1015221-9DBB-4F04-B077-1C0F37CD76F2}"/>
              </a:ext>
            </a:extLst>
          </p:cNvPr>
          <p:cNvSpPr>
            <a:spLocks noGrp="1"/>
          </p:cNvSpPr>
          <p:nvPr>
            <p:ph sz="half" idx="1"/>
          </p:nvPr>
        </p:nvSpPr>
        <p:spPr/>
        <p:txBody>
          <a:bodyPr>
            <a:normAutofit/>
          </a:bodyPr>
          <a:lstStyle/>
          <a:p>
            <a:r>
              <a:rPr lang="da-DK" dirty="0"/>
              <a:t>Grid-containeren kan enten sættes på en klasse eller på et tag</a:t>
            </a:r>
          </a:p>
          <a:p>
            <a:pPr lvl="1" defTabSz="628650"/>
            <a:r>
              <a:rPr lang="da-DK" dirty="0"/>
              <a:t>CSS:</a:t>
            </a:r>
            <a:br>
              <a:rPr lang="da-DK" dirty="0"/>
            </a:br>
            <a:br>
              <a:rPr lang="da-DK" dirty="0"/>
            </a:br>
            <a:r>
              <a:rPr lang="da-DK" sz="1600" dirty="0">
                <a:latin typeface="Courier New" panose="02070309020205020404" pitchFamily="49" charset="0"/>
                <a:cs typeface="Courier New" panose="02070309020205020404" pitchFamily="49" charset="0"/>
              </a:rPr>
              <a:t>.container </a:t>
            </a:r>
            <a:r>
              <a:rPr lang="da-DK" sz="1600" i="1" dirty="0">
                <a:latin typeface="Courier New" panose="02070309020205020404" pitchFamily="49" charset="0"/>
                <a:cs typeface="Courier New" panose="02070309020205020404" pitchFamily="49" charset="0"/>
              </a:rPr>
              <a:t>			</a:t>
            </a:r>
            <a:r>
              <a:rPr lang="da-DK" sz="1600" dirty="0">
                <a:latin typeface="Courier New" panose="02070309020205020404" pitchFamily="49" charset="0"/>
                <a:cs typeface="Courier New" panose="02070309020205020404" pitchFamily="49" charset="0"/>
              </a:rPr>
              <a:t>body</a:t>
            </a:r>
            <a:br>
              <a:rPr lang="da-DK" sz="1600" dirty="0">
                <a:latin typeface="Courier New" panose="02070309020205020404" pitchFamily="49" charset="0"/>
                <a:cs typeface="Courier New" panose="02070309020205020404" pitchFamily="49" charset="0"/>
              </a:rPr>
            </a:br>
            <a:r>
              <a:rPr lang="da-DK" sz="1600" dirty="0">
                <a:latin typeface="Courier New" panose="02070309020205020404" pitchFamily="49" charset="0"/>
                <a:cs typeface="Courier New" panose="02070309020205020404" pitchFamily="49" charset="0"/>
              </a:rPr>
              <a:t>{					{</a:t>
            </a:r>
            <a:br>
              <a:rPr lang="da-DK" sz="1600" dirty="0">
                <a:latin typeface="Courier New" panose="02070309020205020404" pitchFamily="49" charset="0"/>
                <a:cs typeface="Courier New" panose="02070309020205020404" pitchFamily="49" charset="0"/>
              </a:rPr>
            </a:br>
            <a:r>
              <a:rPr lang="da-DK" sz="1600" dirty="0">
                <a:latin typeface="Courier New" panose="02070309020205020404" pitchFamily="49" charset="0"/>
                <a:cs typeface="Courier New" panose="02070309020205020404" pitchFamily="49" charset="0"/>
              </a:rPr>
              <a:t>	display: </a:t>
            </a:r>
            <a:r>
              <a:rPr lang="da-DK" sz="1600" dirty="0" err="1">
                <a:latin typeface="Courier New" panose="02070309020205020404" pitchFamily="49" charset="0"/>
                <a:cs typeface="Courier New" panose="02070309020205020404" pitchFamily="49" charset="0"/>
              </a:rPr>
              <a:t>grid</a:t>
            </a:r>
            <a:r>
              <a:rPr lang="da-DK" sz="1600" dirty="0">
                <a:latin typeface="Courier New" panose="02070309020205020404" pitchFamily="49" charset="0"/>
                <a:cs typeface="Courier New" panose="02070309020205020404" pitchFamily="49" charset="0"/>
              </a:rPr>
              <a:t>;			display: </a:t>
            </a:r>
            <a:r>
              <a:rPr lang="da-DK" sz="1600" dirty="0" err="1">
                <a:latin typeface="Courier New" panose="02070309020205020404" pitchFamily="49" charset="0"/>
                <a:cs typeface="Courier New" panose="02070309020205020404" pitchFamily="49" charset="0"/>
              </a:rPr>
              <a:t>grid</a:t>
            </a:r>
            <a:r>
              <a:rPr lang="da-DK" sz="1600" dirty="0">
                <a:latin typeface="Courier New" panose="02070309020205020404" pitchFamily="49" charset="0"/>
                <a:cs typeface="Courier New" panose="02070309020205020404" pitchFamily="49" charset="0"/>
              </a:rPr>
              <a:t>;</a:t>
            </a:r>
            <a:br>
              <a:rPr lang="da-DK" sz="1600" dirty="0">
                <a:latin typeface="Courier New" panose="02070309020205020404" pitchFamily="49" charset="0"/>
                <a:cs typeface="Courier New" panose="02070309020205020404" pitchFamily="49" charset="0"/>
              </a:rPr>
            </a:br>
            <a:r>
              <a:rPr lang="da-DK" sz="1600" dirty="0">
                <a:latin typeface="Courier New" panose="02070309020205020404" pitchFamily="49" charset="0"/>
                <a:cs typeface="Courier New" panose="02070309020205020404" pitchFamily="49" charset="0"/>
              </a:rPr>
              <a:t>}					}</a:t>
            </a:r>
            <a:br>
              <a:rPr lang="da-DK" dirty="0"/>
            </a:br>
            <a:endParaRPr lang="da-DK" dirty="0"/>
          </a:p>
          <a:p>
            <a:pPr lvl="1"/>
            <a:r>
              <a:rPr lang="da-DK" dirty="0"/>
              <a:t>HTML:</a:t>
            </a:r>
            <a:br>
              <a:rPr lang="da-DK" dirty="0"/>
            </a:br>
            <a:br>
              <a:rPr lang="da-DK" dirty="0"/>
            </a:br>
            <a:r>
              <a:rPr lang="da-DK" sz="1600" dirty="0">
                <a:latin typeface="Courier New" panose="02070309020205020404" pitchFamily="49" charset="0"/>
                <a:cs typeface="Courier New" panose="02070309020205020404" pitchFamily="49" charset="0"/>
              </a:rPr>
              <a:t>&lt;</a:t>
            </a:r>
            <a:r>
              <a:rPr lang="da-DK" sz="1600" dirty="0" err="1">
                <a:latin typeface="Courier New" panose="02070309020205020404" pitchFamily="49" charset="0"/>
                <a:cs typeface="Courier New" panose="02070309020205020404" pitchFamily="49" charset="0"/>
              </a:rPr>
              <a:t>main</a:t>
            </a:r>
            <a:r>
              <a:rPr lang="da-DK" sz="1600" dirty="0">
                <a:latin typeface="Courier New" panose="02070309020205020404" pitchFamily="49" charset="0"/>
                <a:cs typeface="Courier New" panose="02070309020205020404" pitchFamily="49" charset="0"/>
              </a:rPr>
              <a:t> class=”container”&gt;</a:t>
            </a:r>
            <a:br>
              <a:rPr lang="da-DK" sz="1600" dirty="0">
                <a:latin typeface="Courier New" panose="02070309020205020404" pitchFamily="49" charset="0"/>
                <a:cs typeface="Courier New" panose="02070309020205020404" pitchFamily="49" charset="0"/>
              </a:rPr>
            </a:br>
            <a:r>
              <a:rPr lang="da-DK" sz="1600" dirty="0">
                <a:latin typeface="Courier New" panose="02070309020205020404" pitchFamily="49" charset="0"/>
                <a:cs typeface="Courier New" panose="02070309020205020404" pitchFamily="49" charset="0"/>
              </a:rPr>
              <a:t>	…</a:t>
            </a:r>
            <a:br>
              <a:rPr lang="da-DK" sz="1600" dirty="0">
                <a:latin typeface="Courier New" panose="02070309020205020404" pitchFamily="49" charset="0"/>
                <a:cs typeface="Courier New" panose="02070309020205020404" pitchFamily="49" charset="0"/>
              </a:rPr>
            </a:br>
            <a:r>
              <a:rPr lang="da-DK" sz="1600" dirty="0">
                <a:latin typeface="Courier New" panose="02070309020205020404" pitchFamily="49" charset="0"/>
                <a:cs typeface="Courier New" panose="02070309020205020404" pitchFamily="49" charset="0"/>
              </a:rPr>
              <a:t>&lt;/div&gt;</a:t>
            </a:r>
          </a:p>
          <a:p>
            <a:pPr marL="0" indent="0">
              <a:buNone/>
            </a:pPr>
            <a:endParaRPr lang="da-DK" dirty="0"/>
          </a:p>
        </p:txBody>
      </p:sp>
      <p:sp>
        <p:nvSpPr>
          <p:cNvPr id="6" name="Pladsholder til tekst 5">
            <a:extLst>
              <a:ext uri="{FF2B5EF4-FFF2-40B4-BE49-F238E27FC236}">
                <a16:creationId xmlns:a16="http://schemas.microsoft.com/office/drawing/2014/main" id="{890D4E7B-DED9-4B28-8942-274A4DC5E025}"/>
              </a:ext>
            </a:extLst>
          </p:cNvPr>
          <p:cNvSpPr>
            <a:spLocks noGrp="1"/>
          </p:cNvSpPr>
          <p:nvPr>
            <p:ph type="body" sz="quarter" idx="12"/>
          </p:nvPr>
        </p:nvSpPr>
        <p:spPr/>
        <p:txBody>
          <a:bodyPr/>
          <a:lstStyle/>
          <a:p>
            <a:endParaRPr lang="da-DK"/>
          </a:p>
        </p:txBody>
      </p:sp>
      <p:pic>
        <p:nvPicPr>
          <p:cNvPr id="10" name="Pladsholder til billede 5">
            <a:extLst>
              <a:ext uri="{FF2B5EF4-FFF2-40B4-BE49-F238E27FC236}">
                <a16:creationId xmlns:a16="http://schemas.microsoft.com/office/drawing/2014/main" id="{ED672CBF-6735-478A-876F-10F0A12B4AF2}"/>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310" b="310"/>
          <a:stretch>
            <a:fillRect/>
          </a:stretch>
        </p:blipFill>
        <p:spPr>
          <a:xfrm>
            <a:off x="7493000" y="1238250"/>
            <a:ext cx="3860800" cy="5427663"/>
          </a:xfrm>
        </p:spPr>
      </p:pic>
    </p:spTree>
    <p:extLst>
      <p:ext uri="{BB962C8B-B14F-4D97-AF65-F5344CB8AC3E}">
        <p14:creationId xmlns:p14="http://schemas.microsoft.com/office/powerpoint/2010/main" val="20238450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5A3BA32-9B7C-4453-915B-938F7219AF8B}"/>
              </a:ext>
            </a:extLst>
          </p:cNvPr>
          <p:cNvSpPr>
            <a:spLocks noGrp="1"/>
          </p:cNvSpPr>
          <p:nvPr>
            <p:ph type="title"/>
          </p:nvPr>
        </p:nvSpPr>
        <p:spPr/>
        <p:txBody>
          <a:bodyPr>
            <a:normAutofit/>
          </a:bodyPr>
          <a:lstStyle/>
          <a:p>
            <a:pPr defTabSz="447675"/>
            <a:r>
              <a:rPr lang="da-DK" dirty="0"/>
              <a:t>Grid-template-columns</a:t>
            </a:r>
          </a:p>
        </p:txBody>
      </p:sp>
      <p:sp>
        <p:nvSpPr>
          <p:cNvPr id="3" name="Pladsholder til indhold 2">
            <a:extLst>
              <a:ext uri="{FF2B5EF4-FFF2-40B4-BE49-F238E27FC236}">
                <a16:creationId xmlns:a16="http://schemas.microsoft.com/office/drawing/2014/main" id="{94EC725C-40C4-4CEB-8547-4E399D7E012A}"/>
              </a:ext>
            </a:extLst>
          </p:cNvPr>
          <p:cNvSpPr>
            <a:spLocks noGrp="1"/>
          </p:cNvSpPr>
          <p:nvPr>
            <p:ph sz="half" idx="1"/>
          </p:nvPr>
        </p:nvSpPr>
        <p:spPr/>
        <p:txBody>
          <a:bodyPr>
            <a:normAutofit fontScale="85000" lnSpcReduction="10000"/>
          </a:bodyPr>
          <a:lstStyle/>
          <a:p>
            <a:pPr>
              <a:spcBef>
                <a:spcPts val="1200"/>
              </a:spcBef>
            </a:pPr>
            <a:r>
              <a:rPr lang="da-DK" dirty="0"/>
              <a:t>Antal kolonner og deres størrelse defineres i </a:t>
            </a:r>
            <a:r>
              <a:rPr lang="da-DK" dirty="0" err="1"/>
              <a:t>grid</a:t>
            </a:r>
            <a:r>
              <a:rPr lang="da-DK" dirty="0"/>
              <a:t>-container klassen</a:t>
            </a:r>
          </a:p>
          <a:p>
            <a:pPr lvl="1" defTabSz="712788">
              <a:spcBef>
                <a:spcPts val="1200"/>
              </a:spcBef>
            </a:pPr>
            <a:r>
              <a:rPr lang="da-DK" dirty="0"/>
              <a:t>CSS:</a:t>
            </a:r>
            <a:br>
              <a:rPr lang="da-DK" dirty="0"/>
            </a:br>
            <a:br>
              <a:rPr lang="da-DK" dirty="0"/>
            </a:br>
            <a:r>
              <a:rPr lang="da-DK" sz="1400" dirty="0">
                <a:latin typeface="Courier New" panose="02070309020205020404" pitchFamily="49" charset="0"/>
                <a:cs typeface="Courier New" panose="02070309020205020404" pitchFamily="49" charset="0"/>
              </a:rPr>
              <a:t>.container {</a:t>
            </a:r>
            <a:br>
              <a:rPr lang="da-DK" sz="1400" dirty="0">
                <a:latin typeface="Courier New" panose="02070309020205020404" pitchFamily="49" charset="0"/>
                <a:cs typeface="Courier New" panose="02070309020205020404" pitchFamily="49" charset="0"/>
              </a:rPr>
            </a:br>
            <a:r>
              <a:rPr lang="da-DK" sz="1400" dirty="0">
                <a:latin typeface="Courier New" panose="02070309020205020404" pitchFamily="49" charset="0"/>
                <a:cs typeface="Courier New" panose="02070309020205020404" pitchFamily="49" charset="0"/>
              </a:rPr>
              <a:t>	</a:t>
            </a:r>
            <a:r>
              <a:rPr lang="da-DK" sz="1400" dirty="0" err="1">
                <a:latin typeface="Courier New" panose="02070309020205020404" pitchFamily="49" charset="0"/>
                <a:cs typeface="Courier New" panose="02070309020205020404" pitchFamily="49" charset="0"/>
              </a:rPr>
              <a:t>grid</a:t>
            </a:r>
            <a:r>
              <a:rPr lang="da-DK" sz="1400" dirty="0">
                <a:latin typeface="Courier New" panose="02070309020205020404" pitchFamily="49" charset="0"/>
                <a:cs typeface="Courier New" panose="02070309020205020404" pitchFamily="49" charset="0"/>
              </a:rPr>
              <a:t>-template-columns: 40px 50px auto 50px 40px;</a:t>
            </a:r>
            <a:br>
              <a:rPr lang="da-DK" sz="1400" dirty="0">
                <a:latin typeface="Courier New" panose="02070309020205020404" pitchFamily="49" charset="0"/>
                <a:cs typeface="Courier New" panose="02070309020205020404" pitchFamily="49" charset="0"/>
              </a:rPr>
            </a:br>
            <a:r>
              <a:rPr lang="da-DK" sz="1400" dirty="0">
                <a:latin typeface="Courier New" panose="02070309020205020404" pitchFamily="49" charset="0"/>
                <a:cs typeface="Courier New" panose="02070309020205020404" pitchFamily="49" charset="0"/>
              </a:rPr>
              <a:t>}</a:t>
            </a:r>
            <a:endParaRPr lang="da-DK" dirty="0"/>
          </a:p>
          <a:p>
            <a:pPr lvl="1">
              <a:spcBef>
                <a:spcPts val="1200"/>
              </a:spcBef>
            </a:pPr>
            <a:r>
              <a:rPr lang="da-DK" dirty="0"/>
              <a:t>Størrelsen kan også angives i </a:t>
            </a:r>
            <a:r>
              <a:rPr lang="da-DK" i="1" dirty="0"/>
              <a:t>fr</a:t>
            </a:r>
            <a:r>
              <a:rPr lang="da-DK" b="1" i="1" dirty="0"/>
              <a:t> </a:t>
            </a:r>
            <a:r>
              <a:rPr lang="da-DK" dirty="0"/>
              <a:t>(</a:t>
            </a:r>
            <a:r>
              <a:rPr lang="da-DK" dirty="0" err="1"/>
              <a:t>fractions</a:t>
            </a:r>
            <a:r>
              <a:rPr lang="da-DK" dirty="0"/>
              <a:t>), som angiver en del af den totale bredde</a:t>
            </a:r>
          </a:p>
          <a:p>
            <a:pPr lvl="2">
              <a:spcBef>
                <a:spcPts val="1200"/>
              </a:spcBef>
            </a:pPr>
            <a:r>
              <a:rPr lang="da-DK" sz="1400" dirty="0" err="1">
                <a:latin typeface="Courier New" panose="02070309020205020404" pitchFamily="49" charset="0"/>
                <a:cs typeface="Courier New" panose="02070309020205020404" pitchFamily="49" charset="0"/>
              </a:rPr>
              <a:t>grid</a:t>
            </a:r>
            <a:r>
              <a:rPr lang="da-DK" sz="1400" dirty="0">
                <a:latin typeface="Courier New" panose="02070309020205020404" pitchFamily="49" charset="0"/>
                <a:cs typeface="Courier New" panose="02070309020205020404" pitchFamily="49" charset="0"/>
              </a:rPr>
              <a:t>-template-columns: 1fr </a:t>
            </a:r>
            <a:r>
              <a:rPr lang="da-DK" sz="1400" dirty="0" err="1">
                <a:latin typeface="Courier New" panose="02070309020205020404" pitchFamily="49" charset="0"/>
                <a:cs typeface="Courier New" panose="02070309020205020404" pitchFamily="49" charset="0"/>
              </a:rPr>
              <a:t>1fr</a:t>
            </a:r>
            <a:r>
              <a:rPr lang="da-DK" sz="1400" dirty="0">
                <a:latin typeface="Courier New" panose="02070309020205020404" pitchFamily="49" charset="0"/>
                <a:cs typeface="Courier New" panose="02070309020205020404" pitchFamily="49" charset="0"/>
              </a:rPr>
              <a:t> 2fr 1fr </a:t>
            </a:r>
            <a:r>
              <a:rPr lang="da-DK" sz="1400" dirty="0" err="1">
                <a:latin typeface="Courier New" panose="02070309020205020404" pitchFamily="49" charset="0"/>
                <a:cs typeface="Courier New" panose="02070309020205020404" pitchFamily="49" charset="0"/>
              </a:rPr>
              <a:t>1fr</a:t>
            </a:r>
            <a:r>
              <a:rPr lang="da-DK" sz="1400" dirty="0">
                <a:latin typeface="Courier New" panose="02070309020205020404" pitchFamily="49" charset="0"/>
                <a:cs typeface="Courier New" panose="02070309020205020404" pitchFamily="49" charset="0"/>
              </a:rPr>
              <a:t>;</a:t>
            </a:r>
          </a:p>
          <a:p>
            <a:pPr lvl="3">
              <a:spcBef>
                <a:spcPts val="1200"/>
              </a:spcBef>
            </a:pPr>
            <a:r>
              <a:rPr lang="da-DK" dirty="0" err="1"/>
              <a:t>Grid’et</a:t>
            </a:r>
            <a:r>
              <a:rPr lang="da-DK" dirty="0"/>
              <a:t> er opdelt i 6 dele (1+1+2+1+1) og kolonner med 1fr fylder 1/6 af bredden og 2fr fylder 2/6</a:t>
            </a:r>
          </a:p>
          <a:p>
            <a:pPr lvl="1">
              <a:spcBef>
                <a:spcPts val="1200"/>
              </a:spcBef>
            </a:pPr>
            <a:r>
              <a:rPr lang="da-DK" dirty="0"/>
              <a:t>Fr enheden er bedre til </a:t>
            </a:r>
            <a:r>
              <a:rPr lang="da-DK" dirty="0" err="1"/>
              <a:t>responsivt</a:t>
            </a:r>
            <a:r>
              <a:rPr lang="da-DK" dirty="0"/>
              <a:t> design, fordi størrelsen tilpasser sig afhængigt af viewport-bredden</a:t>
            </a:r>
          </a:p>
          <a:p>
            <a:pPr lvl="2">
              <a:spcBef>
                <a:spcPts val="1200"/>
              </a:spcBef>
            </a:pPr>
            <a:r>
              <a:rPr lang="da-DK" dirty="0"/>
              <a:t>Man kan også angive størrelsen i % og få samme </a:t>
            </a:r>
            <a:r>
              <a:rPr lang="da-DK" dirty="0" err="1"/>
              <a:t>responsivitet</a:t>
            </a:r>
            <a:endParaRPr lang="da-DK" dirty="0"/>
          </a:p>
          <a:p>
            <a:pPr lvl="2">
              <a:spcBef>
                <a:spcPts val="1200"/>
              </a:spcBef>
            </a:pPr>
            <a:r>
              <a:rPr lang="da-DK" dirty="0"/>
              <a:t>De relative enheder beregnes </a:t>
            </a:r>
            <a:r>
              <a:rPr lang="da-DK" b="1" dirty="0"/>
              <a:t>efter</a:t>
            </a:r>
            <a:r>
              <a:rPr lang="da-DK" dirty="0"/>
              <a:t> de faste enheder</a:t>
            </a:r>
          </a:p>
          <a:p>
            <a:pPr lvl="2">
              <a:spcBef>
                <a:spcPts val="1200"/>
              </a:spcBef>
            </a:pPr>
            <a:r>
              <a:rPr lang="da-DK" sz="1400" dirty="0" err="1">
                <a:latin typeface="Courier New" panose="02070309020205020404" pitchFamily="49" charset="0"/>
                <a:cs typeface="Courier New" panose="02070309020205020404" pitchFamily="49" charset="0"/>
              </a:rPr>
              <a:t>grid</a:t>
            </a:r>
            <a:r>
              <a:rPr lang="da-DK" sz="1400" dirty="0">
                <a:latin typeface="Courier New" panose="02070309020205020404" pitchFamily="49" charset="0"/>
                <a:cs typeface="Courier New" panose="02070309020205020404" pitchFamily="49" charset="0"/>
              </a:rPr>
              <a:t>-template-columns: 1fr 50px 1fr </a:t>
            </a:r>
            <a:r>
              <a:rPr lang="da-DK" sz="1400" dirty="0" err="1">
                <a:latin typeface="Courier New" panose="02070309020205020404" pitchFamily="49" charset="0"/>
                <a:cs typeface="Courier New" panose="02070309020205020404" pitchFamily="49" charset="0"/>
              </a:rPr>
              <a:t>1fr</a:t>
            </a:r>
            <a:r>
              <a:rPr lang="da-DK" sz="1400" dirty="0">
                <a:latin typeface="Courier New" panose="02070309020205020404" pitchFamily="49" charset="0"/>
                <a:cs typeface="Courier New" panose="02070309020205020404" pitchFamily="49" charset="0"/>
              </a:rPr>
              <a:t>;</a:t>
            </a:r>
          </a:p>
          <a:p>
            <a:pPr marL="0" indent="0">
              <a:buNone/>
            </a:pPr>
            <a:endParaRPr lang="da-DK" dirty="0"/>
          </a:p>
        </p:txBody>
      </p:sp>
      <p:sp>
        <p:nvSpPr>
          <p:cNvPr id="6" name="Pladsholder til tekst 5">
            <a:extLst>
              <a:ext uri="{FF2B5EF4-FFF2-40B4-BE49-F238E27FC236}">
                <a16:creationId xmlns:a16="http://schemas.microsoft.com/office/drawing/2014/main" id="{5BB275BA-7F64-496A-8DEE-680EE184497F}"/>
              </a:ext>
            </a:extLst>
          </p:cNvPr>
          <p:cNvSpPr>
            <a:spLocks noGrp="1"/>
          </p:cNvSpPr>
          <p:nvPr>
            <p:ph type="body" sz="quarter" idx="12"/>
          </p:nvPr>
        </p:nvSpPr>
        <p:spPr/>
        <p:txBody>
          <a:bodyPr/>
          <a:lstStyle/>
          <a:p>
            <a:endParaRPr lang="da-DK"/>
          </a:p>
        </p:txBody>
      </p:sp>
      <p:pic>
        <p:nvPicPr>
          <p:cNvPr id="9" name="Pladsholder til billede 5">
            <a:extLst>
              <a:ext uri="{FF2B5EF4-FFF2-40B4-BE49-F238E27FC236}">
                <a16:creationId xmlns:a16="http://schemas.microsoft.com/office/drawing/2014/main" id="{B7540AF2-D2BF-44AD-B975-A99E931F164C}"/>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311" b="311"/>
          <a:stretch>
            <a:fillRect/>
          </a:stretch>
        </p:blipFill>
        <p:spPr>
          <a:xfrm>
            <a:off x="7493000" y="1238250"/>
            <a:ext cx="3860800" cy="5427663"/>
          </a:xfrm>
        </p:spPr>
      </p:pic>
    </p:spTree>
    <p:extLst>
      <p:ext uri="{BB962C8B-B14F-4D97-AF65-F5344CB8AC3E}">
        <p14:creationId xmlns:p14="http://schemas.microsoft.com/office/powerpoint/2010/main" val="26132769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F5C7283-BE7E-4709-93BC-1F8306BA7E25}"/>
              </a:ext>
            </a:extLst>
          </p:cNvPr>
          <p:cNvSpPr>
            <a:spLocks noGrp="1"/>
          </p:cNvSpPr>
          <p:nvPr>
            <p:ph type="title"/>
          </p:nvPr>
        </p:nvSpPr>
        <p:spPr/>
        <p:txBody>
          <a:bodyPr/>
          <a:lstStyle/>
          <a:p>
            <a:r>
              <a:rPr lang="da-DK" dirty="0"/>
              <a:t>Grid-template-</a:t>
            </a:r>
            <a:r>
              <a:rPr lang="da-DK" dirty="0" err="1"/>
              <a:t>rows</a:t>
            </a:r>
            <a:endParaRPr lang="da-DK" dirty="0"/>
          </a:p>
        </p:txBody>
      </p:sp>
      <p:sp>
        <p:nvSpPr>
          <p:cNvPr id="3" name="Pladsholder til indhold 2">
            <a:extLst>
              <a:ext uri="{FF2B5EF4-FFF2-40B4-BE49-F238E27FC236}">
                <a16:creationId xmlns:a16="http://schemas.microsoft.com/office/drawing/2014/main" id="{A0536D77-3EE5-44B1-9000-986A4FAD95A4}"/>
              </a:ext>
            </a:extLst>
          </p:cNvPr>
          <p:cNvSpPr>
            <a:spLocks noGrp="1"/>
          </p:cNvSpPr>
          <p:nvPr>
            <p:ph sz="half" idx="1"/>
          </p:nvPr>
        </p:nvSpPr>
        <p:spPr/>
        <p:txBody>
          <a:bodyPr/>
          <a:lstStyle/>
          <a:p>
            <a:r>
              <a:rPr lang="da-DK" dirty="0"/>
              <a:t>Antal rækker og deres størrelse defineres i </a:t>
            </a:r>
            <a:r>
              <a:rPr lang="da-DK" dirty="0" err="1"/>
              <a:t>grid</a:t>
            </a:r>
            <a:r>
              <a:rPr lang="da-DK" dirty="0"/>
              <a:t>-container klassen</a:t>
            </a:r>
          </a:p>
          <a:p>
            <a:pPr lvl="1"/>
            <a:r>
              <a:rPr lang="da-DK" sz="1400" dirty="0">
                <a:latin typeface="Courier New" panose="02070309020205020404" pitchFamily="49" charset="0"/>
                <a:cs typeface="Courier New" panose="02070309020205020404" pitchFamily="49" charset="0"/>
              </a:rPr>
              <a:t>.container {</a:t>
            </a:r>
            <a:br>
              <a:rPr lang="da-DK" sz="1400" dirty="0">
                <a:latin typeface="Courier New" panose="02070309020205020404" pitchFamily="49" charset="0"/>
                <a:cs typeface="Courier New" panose="02070309020205020404" pitchFamily="49" charset="0"/>
              </a:rPr>
            </a:br>
            <a:r>
              <a:rPr lang="da-DK" sz="1400" dirty="0">
                <a:latin typeface="Courier New" panose="02070309020205020404" pitchFamily="49" charset="0"/>
                <a:cs typeface="Courier New" panose="02070309020205020404" pitchFamily="49" charset="0"/>
              </a:rPr>
              <a:t>	</a:t>
            </a:r>
            <a:r>
              <a:rPr lang="da-DK" sz="1400" dirty="0" err="1">
                <a:latin typeface="Courier New" panose="02070309020205020404" pitchFamily="49" charset="0"/>
                <a:cs typeface="Courier New" panose="02070309020205020404" pitchFamily="49" charset="0"/>
              </a:rPr>
              <a:t>grid</a:t>
            </a:r>
            <a:r>
              <a:rPr lang="da-DK" sz="1400" dirty="0">
                <a:latin typeface="Courier New" panose="02070309020205020404" pitchFamily="49" charset="0"/>
                <a:cs typeface="Courier New" panose="02070309020205020404" pitchFamily="49" charset="0"/>
              </a:rPr>
              <a:t>-template-</a:t>
            </a:r>
            <a:r>
              <a:rPr lang="da-DK" sz="1400" dirty="0" err="1">
                <a:latin typeface="Courier New" panose="02070309020205020404" pitchFamily="49" charset="0"/>
                <a:cs typeface="Courier New" panose="02070309020205020404" pitchFamily="49" charset="0"/>
              </a:rPr>
              <a:t>rows</a:t>
            </a:r>
            <a:r>
              <a:rPr lang="da-DK" sz="1400" dirty="0">
                <a:latin typeface="Courier New" panose="02070309020205020404" pitchFamily="49" charset="0"/>
                <a:cs typeface="Courier New" panose="02070309020205020404" pitchFamily="49" charset="0"/>
              </a:rPr>
              <a:t>: 100px 200px 100px;</a:t>
            </a:r>
            <a:br>
              <a:rPr lang="da-DK" sz="1400" dirty="0">
                <a:latin typeface="Courier New" panose="02070309020205020404" pitchFamily="49" charset="0"/>
                <a:cs typeface="Courier New" panose="02070309020205020404" pitchFamily="49" charset="0"/>
              </a:rPr>
            </a:br>
            <a:r>
              <a:rPr lang="da-DK" sz="1400" dirty="0">
                <a:latin typeface="Courier New" panose="02070309020205020404" pitchFamily="49" charset="0"/>
                <a:cs typeface="Courier New" panose="02070309020205020404" pitchFamily="49" charset="0"/>
              </a:rPr>
              <a:t>}</a:t>
            </a:r>
          </a:p>
          <a:p>
            <a:pPr lvl="1"/>
            <a:r>
              <a:rPr lang="da-DK" dirty="0"/>
              <a:t>Størrelsen kan også angives i </a:t>
            </a:r>
            <a:r>
              <a:rPr lang="da-DK" i="1" dirty="0"/>
              <a:t>fr</a:t>
            </a:r>
            <a:r>
              <a:rPr lang="da-DK" b="1" i="1" dirty="0"/>
              <a:t> </a:t>
            </a:r>
            <a:r>
              <a:rPr lang="da-DK" dirty="0"/>
              <a:t>(eller i %), som angiver en del af den totale bredde</a:t>
            </a:r>
          </a:p>
          <a:p>
            <a:pPr lvl="2"/>
            <a:r>
              <a:rPr lang="da-DK" sz="1600" dirty="0" err="1">
                <a:latin typeface="Courier New" panose="02070309020205020404" pitchFamily="49" charset="0"/>
                <a:cs typeface="Courier New" panose="02070309020205020404" pitchFamily="49" charset="0"/>
              </a:rPr>
              <a:t>grid</a:t>
            </a:r>
            <a:r>
              <a:rPr lang="da-DK" sz="1600" dirty="0">
                <a:latin typeface="Courier New" panose="02070309020205020404" pitchFamily="49" charset="0"/>
                <a:cs typeface="Courier New" panose="02070309020205020404" pitchFamily="49" charset="0"/>
              </a:rPr>
              <a:t>-template-</a:t>
            </a:r>
            <a:r>
              <a:rPr lang="da-DK" sz="1600" dirty="0" err="1">
                <a:latin typeface="Courier New" panose="02070309020205020404" pitchFamily="49" charset="0"/>
                <a:cs typeface="Courier New" panose="02070309020205020404" pitchFamily="49" charset="0"/>
              </a:rPr>
              <a:t>rows</a:t>
            </a:r>
            <a:r>
              <a:rPr lang="da-DK" sz="1600" dirty="0">
                <a:latin typeface="Courier New" panose="02070309020205020404" pitchFamily="49" charset="0"/>
                <a:cs typeface="Courier New" panose="02070309020205020404" pitchFamily="49" charset="0"/>
              </a:rPr>
              <a:t>: 1fr 2fr 1fr;</a:t>
            </a:r>
          </a:p>
          <a:p>
            <a:pPr lvl="1"/>
            <a:r>
              <a:rPr lang="da-DK" dirty="0"/>
              <a:t>Hvis du har flere rækker eller kolonner, som er ens, kan det angives med </a:t>
            </a:r>
            <a:r>
              <a:rPr lang="da-DK" dirty="0" err="1"/>
              <a:t>repeat</a:t>
            </a:r>
            <a:r>
              <a:rPr lang="da-DK" dirty="0"/>
              <a:t>:</a:t>
            </a:r>
          </a:p>
          <a:p>
            <a:pPr lvl="2"/>
            <a:r>
              <a:rPr lang="da-DK" sz="1600" dirty="0" err="1">
                <a:latin typeface="Courier New" panose="02070309020205020404" pitchFamily="49" charset="0"/>
                <a:cs typeface="Courier New" panose="02070309020205020404" pitchFamily="49" charset="0"/>
              </a:rPr>
              <a:t>grid</a:t>
            </a:r>
            <a:r>
              <a:rPr lang="da-DK" sz="1600" dirty="0">
                <a:latin typeface="Courier New" panose="02070309020205020404" pitchFamily="49" charset="0"/>
                <a:cs typeface="Courier New" panose="02070309020205020404" pitchFamily="49" charset="0"/>
              </a:rPr>
              <a:t>-template-</a:t>
            </a:r>
            <a:r>
              <a:rPr lang="da-DK" sz="1600" dirty="0" err="1">
                <a:latin typeface="Courier New" panose="02070309020205020404" pitchFamily="49" charset="0"/>
                <a:cs typeface="Courier New" panose="02070309020205020404" pitchFamily="49" charset="0"/>
              </a:rPr>
              <a:t>rows</a:t>
            </a:r>
            <a:r>
              <a:rPr lang="da-DK" sz="1600" dirty="0">
                <a:latin typeface="Courier New" panose="02070309020205020404" pitchFamily="49" charset="0"/>
                <a:cs typeface="Courier New" panose="02070309020205020404" pitchFamily="49" charset="0"/>
              </a:rPr>
              <a:t>: </a:t>
            </a:r>
            <a:r>
              <a:rPr lang="da-DK" sz="1600" dirty="0" err="1">
                <a:latin typeface="Courier New" panose="02070309020205020404" pitchFamily="49" charset="0"/>
                <a:cs typeface="Courier New" panose="02070309020205020404" pitchFamily="49" charset="0"/>
              </a:rPr>
              <a:t>repeat</a:t>
            </a:r>
            <a:r>
              <a:rPr lang="da-DK" sz="1600" dirty="0">
                <a:latin typeface="Courier New" panose="02070309020205020404" pitchFamily="49" charset="0"/>
                <a:cs typeface="Courier New" panose="02070309020205020404" pitchFamily="49" charset="0"/>
              </a:rPr>
              <a:t>(3, 100px);</a:t>
            </a:r>
          </a:p>
          <a:p>
            <a:pPr lvl="1"/>
            <a:r>
              <a:rPr lang="da-DK" dirty="0"/>
              <a:t>Ofte angiver man </a:t>
            </a:r>
            <a:r>
              <a:rPr lang="da-DK" dirty="0" err="1"/>
              <a:t>grid</a:t>
            </a:r>
            <a:r>
              <a:rPr lang="da-DK" dirty="0"/>
              <a:t>-template-</a:t>
            </a:r>
            <a:r>
              <a:rPr lang="da-DK" dirty="0" err="1"/>
              <a:t>rows</a:t>
            </a:r>
            <a:r>
              <a:rPr lang="da-DK" dirty="0"/>
              <a:t> til </a:t>
            </a:r>
            <a:r>
              <a:rPr lang="da-DK" i="1" dirty="0"/>
              <a:t>auto</a:t>
            </a:r>
            <a:r>
              <a:rPr lang="da-DK" dirty="0"/>
              <a:t>, hvis der kan komme flere rækker til efterfølgende</a:t>
            </a:r>
          </a:p>
        </p:txBody>
      </p:sp>
      <p:sp>
        <p:nvSpPr>
          <p:cNvPr id="6" name="Pladsholder til tekst 5">
            <a:extLst>
              <a:ext uri="{FF2B5EF4-FFF2-40B4-BE49-F238E27FC236}">
                <a16:creationId xmlns:a16="http://schemas.microsoft.com/office/drawing/2014/main" id="{C4E8B101-2EB6-4E04-BB20-45B1F4E079C5}"/>
              </a:ext>
            </a:extLst>
          </p:cNvPr>
          <p:cNvSpPr>
            <a:spLocks noGrp="1"/>
          </p:cNvSpPr>
          <p:nvPr>
            <p:ph type="body" sz="quarter" idx="12"/>
          </p:nvPr>
        </p:nvSpPr>
        <p:spPr/>
        <p:txBody>
          <a:bodyPr/>
          <a:lstStyle/>
          <a:p>
            <a:endParaRPr lang="da-DK"/>
          </a:p>
        </p:txBody>
      </p:sp>
      <p:pic>
        <p:nvPicPr>
          <p:cNvPr id="7" name="Pladsholder til billede 5">
            <a:extLst>
              <a:ext uri="{FF2B5EF4-FFF2-40B4-BE49-F238E27FC236}">
                <a16:creationId xmlns:a16="http://schemas.microsoft.com/office/drawing/2014/main" id="{B6052CAF-85A9-4361-A594-09C4EB8254C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311" b="311"/>
          <a:stretch>
            <a:fillRect/>
          </a:stretch>
        </p:blipFill>
        <p:spPr>
          <a:xfrm>
            <a:off x="7493000" y="1238250"/>
            <a:ext cx="3860800" cy="5427663"/>
          </a:xfrm>
        </p:spPr>
      </p:pic>
    </p:spTree>
    <p:extLst>
      <p:ext uri="{BB962C8B-B14F-4D97-AF65-F5344CB8AC3E}">
        <p14:creationId xmlns:p14="http://schemas.microsoft.com/office/powerpoint/2010/main" val="2618602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433B6B-DB4B-4881-8A6C-6B5BF2F36683}"/>
              </a:ext>
            </a:extLst>
          </p:cNvPr>
          <p:cNvSpPr>
            <a:spLocks noGrp="1"/>
          </p:cNvSpPr>
          <p:nvPr>
            <p:ph type="title"/>
          </p:nvPr>
        </p:nvSpPr>
        <p:spPr/>
        <p:txBody>
          <a:bodyPr/>
          <a:lstStyle/>
          <a:p>
            <a:r>
              <a:rPr lang="da-DK" dirty="0"/>
              <a:t>Grid-template-</a:t>
            </a:r>
            <a:r>
              <a:rPr lang="da-DK" dirty="0" err="1"/>
              <a:t>areas</a:t>
            </a:r>
            <a:endParaRPr lang="da-DK" dirty="0"/>
          </a:p>
        </p:txBody>
      </p:sp>
      <p:sp>
        <p:nvSpPr>
          <p:cNvPr id="3" name="Pladsholder til indhold 2">
            <a:extLst>
              <a:ext uri="{FF2B5EF4-FFF2-40B4-BE49-F238E27FC236}">
                <a16:creationId xmlns:a16="http://schemas.microsoft.com/office/drawing/2014/main" id="{41F954B7-0519-4E52-9B5D-CA5AB490701A}"/>
              </a:ext>
            </a:extLst>
          </p:cNvPr>
          <p:cNvSpPr>
            <a:spLocks noGrp="1"/>
          </p:cNvSpPr>
          <p:nvPr>
            <p:ph sz="half" idx="1"/>
          </p:nvPr>
        </p:nvSpPr>
        <p:spPr/>
        <p:txBody>
          <a:bodyPr>
            <a:normAutofit lnSpcReduction="10000"/>
          </a:bodyPr>
          <a:lstStyle/>
          <a:p>
            <a:r>
              <a:rPr lang="da-DK" dirty="0"/>
              <a:t>Med </a:t>
            </a:r>
            <a:r>
              <a:rPr lang="da-DK" dirty="0" err="1"/>
              <a:t>grid</a:t>
            </a:r>
            <a:r>
              <a:rPr lang="da-DK" dirty="0"/>
              <a:t>-template-</a:t>
            </a:r>
            <a:r>
              <a:rPr lang="da-DK" dirty="0" err="1"/>
              <a:t>areas</a:t>
            </a:r>
            <a:r>
              <a:rPr lang="da-DK" dirty="0"/>
              <a:t> angiver du inddelingen af dit </a:t>
            </a:r>
            <a:r>
              <a:rPr lang="da-DK" dirty="0" err="1"/>
              <a:t>grid</a:t>
            </a:r>
            <a:r>
              <a:rPr lang="da-DK" dirty="0"/>
              <a:t> i forskellige områder, som kan strække sig over en eller flere kolonner og/eller rækker</a:t>
            </a:r>
          </a:p>
          <a:p>
            <a:r>
              <a:rPr lang="da-DK" dirty="0"/>
              <a:t>Du navngiver hvert område med </a:t>
            </a:r>
            <a:r>
              <a:rPr lang="da-DK" dirty="0" err="1"/>
              <a:t>grid-area</a:t>
            </a:r>
            <a:r>
              <a:rPr lang="da-DK" dirty="0"/>
              <a:t> </a:t>
            </a:r>
            <a:r>
              <a:rPr lang="da-DK" dirty="0" err="1"/>
              <a:t>propertien</a:t>
            </a:r>
            <a:r>
              <a:rPr lang="da-DK" dirty="0"/>
              <a:t>, så du kan genkende det element, som skal ligge i det </a:t>
            </a:r>
            <a:r>
              <a:rPr lang="da-DK" dirty="0" err="1"/>
              <a:t>area</a:t>
            </a:r>
            <a:endParaRPr lang="da-DK" dirty="0"/>
          </a:p>
          <a:p>
            <a:r>
              <a:rPr lang="da-DK" dirty="0"/>
              <a:t>Med </a:t>
            </a:r>
            <a:r>
              <a:rPr lang="da-DK" dirty="0" err="1"/>
              <a:t>grid</a:t>
            </a:r>
            <a:r>
              <a:rPr lang="da-DK" dirty="0"/>
              <a:t>-template-</a:t>
            </a:r>
            <a:r>
              <a:rPr lang="da-DK" dirty="0" err="1"/>
              <a:t>areas</a:t>
            </a:r>
            <a:r>
              <a:rPr lang="da-DK" dirty="0"/>
              <a:t> begynder man for alvor at kunne bruge CSS Grids styrker til komposition af hjemmesider</a:t>
            </a:r>
          </a:p>
          <a:p>
            <a:pPr lvl="1"/>
            <a:r>
              <a:rPr lang="da-DK" dirty="0"/>
              <a:t>Elementer placeres i et </a:t>
            </a:r>
            <a:r>
              <a:rPr lang="da-DK" dirty="0" err="1"/>
              <a:t>grid</a:t>
            </a:r>
            <a:r>
              <a:rPr lang="da-DK" dirty="0"/>
              <a:t> i forhold til hinanden, som giver en balanceret side</a:t>
            </a:r>
          </a:p>
          <a:p>
            <a:pPr lvl="1"/>
            <a:r>
              <a:rPr lang="da-DK" dirty="0"/>
              <a:t>Sørg for at din deklaration af områder (</a:t>
            </a:r>
            <a:r>
              <a:rPr lang="da-DK" dirty="0" err="1"/>
              <a:t>grid</a:t>
            </a:r>
            <a:r>
              <a:rPr lang="da-DK" dirty="0"/>
              <a:t>-template-</a:t>
            </a:r>
            <a:r>
              <a:rPr lang="da-DK" dirty="0" err="1"/>
              <a:t>areas</a:t>
            </a:r>
            <a:r>
              <a:rPr lang="da-DK" dirty="0"/>
              <a:t>) passer sammen med antal kolonner og rækker, som du vil have</a:t>
            </a:r>
          </a:p>
          <a:p>
            <a:pPr lvl="1"/>
            <a:r>
              <a:rPr lang="da-DK" dirty="0"/>
              <a:t>TIP: Tegn dit </a:t>
            </a:r>
            <a:r>
              <a:rPr lang="da-DK" dirty="0" err="1"/>
              <a:t>grid</a:t>
            </a:r>
            <a:r>
              <a:rPr lang="da-DK" dirty="0"/>
              <a:t>-template-</a:t>
            </a:r>
            <a:r>
              <a:rPr lang="da-DK" dirty="0" err="1"/>
              <a:t>area</a:t>
            </a:r>
            <a:r>
              <a:rPr lang="da-DK" dirty="0"/>
              <a:t> først, så du ved, hvilke områder, du vil have hvor</a:t>
            </a:r>
          </a:p>
        </p:txBody>
      </p:sp>
      <p:sp>
        <p:nvSpPr>
          <p:cNvPr id="6" name="Pladsholder til tekst 5">
            <a:extLst>
              <a:ext uri="{FF2B5EF4-FFF2-40B4-BE49-F238E27FC236}">
                <a16:creationId xmlns:a16="http://schemas.microsoft.com/office/drawing/2014/main" id="{19E56D52-30AA-4D37-AB33-0CDD2271A2A5}"/>
              </a:ext>
            </a:extLst>
          </p:cNvPr>
          <p:cNvSpPr>
            <a:spLocks noGrp="1"/>
          </p:cNvSpPr>
          <p:nvPr>
            <p:ph type="body" sz="quarter" idx="12"/>
          </p:nvPr>
        </p:nvSpPr>
        <p:spPr/>
        <p:txBody>
          <a:bodyPr/>
          <a:lstStyle/>
          <a:p>
            <a:endParaRPr lang="da-DK"/>
          </a:p>
        </p:txBody>
      </p:sp>
      <p:pic>
        <p:nvPicPr>
          <p:cNvPr id="7" name="Pladsholder til billede 5">
            <a:extLst>
              <a:ext uri="{FF2B5EF4-FFF2-40B4-BE49-F238E27FC236}">
                <a16:creationId xmlns:a16="http://schemas.microsoft.com/office/drawing/2014/main" id="{F320D92E-CAC6-454D-AC2B-87F1BCD519B1}"/>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289" b="289"/>
          <a:stretch>
            <a:fillRect/>
          </a:stretch>
        </p:blipFill>
        <p:spPr>
          <a:xfrm>
            <a:off x="7493000" y="1238250"/>
            <a:ext cx="3860800" cy="5427663"/>
          </a:xfrm>
        </p:spPr>
      </p:pic>
    </p:spTree>
    <p:extLst>
      <p:ext uri="{BB962C8B-B14F-4D97-AF65-F5344CB8AC3E}">
        <p14:creationId xmlns:p14="http://schemas.microsoft.com/office/powerpoint/2010/main" val="1686454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indhold 1">
            <a:extLst>
              <a:ext uri="{FF2B5EF4-FFF2-40B4-BE49-F238E27FC236}">
                <a16:creationId xmlns:a16="http://schemas.microsoft.com/office/drawing/2014/main" id="{D4FFB517-EFAD-42AC-B361-E3303466F7F5}"/>
              </a:ext>
            </a:extLst>
          </p:cNvPr>
          <p:cNvSpPr>
            <a:spLocks noGrp="1"/>
          </p:cNvSpPr>
          <p:nvPr>
            <p:ph idx="1"/>
          </p:nvPr>
        </p:nvSpPr>
        <p:spPr>
          <a:xfrm>
            <a:off x="7470648" y="1657204"/>
            <a:ext cx="3493008" cy="4889899"/>
          </a:xfrm>
        </p:spPr>
        <p:txBody>
          <a:bodyPr>
            <a:normAutofit fontScale="62500" lnSpcReduction="20000"/>
          </a:bodyPr>
          <a:lstStyle/>
          <a:p>
            <a:pPr marL="0" indent="0" defTabSz="265113">
              <a:buNone/>
            </a:pPr>
            <a:r>
              <a:rPr lang="da-DK" dirty="0">
                <a:latin typeface="Courier New" panose="02070309020205020404" pitchFamily="49" charset="0"/>
                <a:cs typeface="Courier New" panose="02070309020205020404" pitchFamily="49" charset="0"/>
              </a:rPr>
              <a:t>header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grid-area</a:t>
            </a:r>
            <a:r>
              <a:rPr lang="da-DK" dirty="0">
                <a:latin typeface="Courier New" panose="02070309020205020404" pitchFamily="49" charset="0"/>
                <a:cs typeface="Courier New" panose="02070309020205020404" pitchFamily="49" charset="0"/>
              </a:rPr>
              <a:t>: header;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a:t>
            </a:r>
          </a:p>
          <a:p>
            <a:pPr marL="0" indent="0" defTabSz="265113">
              <a:buNone/>
            </a:pPr>
            <a:r>
              <a:rPr lang="da-DK" dirty="0" err="1">
                <a:latin typeface="Courier New" panose="02070309020205020404" pitchFamily="49" charset="0"/>
                <a:cs typeface="Courier New" panose="02070309020205020404" pitchFamily="49" charset="0"/>
              </a:rPr>
              <a:t>main</a:t>
            </a:r>
            <a:r>
              <a:rPr lang="da-DK" dirty="0">
                <a:latin typeface="Courier New" panose="02070309020205020404" pitchFamily="49" charset="0"/>
                <a:cs typeface="Courier New" panose="02070309020205020404" pitchFamily="49" charset="0"/>
              </a:rPr>
              <a:t>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grid-area</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main</a:t>
            </a:r>
            <a:r>
              <a:rPr lang="da-DK" dirty="0">
                <a:latin typeface="Courier New" panose="02070309020205020404" pitchFamily="49" charset="0"/>
                <a:cs typeface="Courier New" panose="02070309020205020404" pitchFamily="49" charset="0"/>
              </a:rPr>
              <a:t>;</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a:t>
            </a:r>
          </a:p>
          <a:p>
            <a:pPr marL="0" indent="0" defTabSz="265113">
              <a:buNone/>
            </a:pPr>
            <a:r>
              <a:rPr lang="da-DK" dirty="0" err="1">
                <a:latin typeface="Courier New" panose="02070309020205020404" pitchFamily="49" charset="0"/>
                <a:cs typeface="Courier New" panose="02070309020205020404" pitchFamily="49" charset="0"/>
              </a:rPr>
              <a:t>aside</a:t>
            </a:r>
            <a:r>
              <a:rPr lang="da-DK" dirty="0">
                <a:latin typeface="Courier New" panose="02070309020205020404" pitchFamily="49" charset="0"/>
                <a:cs typeface="Courier New" panose="02070309020205020404" pitchFamily="49" charset="0"/>
              </a:rPr>
              <a:t>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grid-area</a:t>
            </a:r>
            <a:r>
              <a:rPr lang="da-DK" dirty="0">
                <a:latin typeface="Courier New" panose="02070309020205020404" pitchFamily="49" charset="0"/>
                <a:cs typeface="Courier New" panose="02070309020205020404" pitchFamily="49" charset="0"/>
              </a:rPr>
              <a:t>: sidebar;</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a:t>
            </a:r>
          </a:p>
          <a:p>
            <a:pPr marL="0" indent="0" defTabSz="265113">
              <a:buNone/>
            </a:pP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grid-area</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a:t>
            </a:r>
          </a:p>
          <a:p>
            <a:pPr marL="0" indent="0" defTabSz="265113">
              <a:buNone/>
            </a:pPr>
            <a:r>
              <a:rPr lang="da-DK" dirty="0">
                <a:latin typeface="Courier New" panose="02070309020205020404" pitchFamily="49" charset="0"/>
                <a:cs typeface="Courier New" panose="02070309020205020404" pitchFamily="49" charset="0"/>
              </a:rPr>
              <a:t>body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display: </a:t>
            </a:r>
            <a:r>
              <a:rPr lang="da-DK" dirty="0" err="1">
                <a:latin typeface="Courier New" panose="02070309020205020404" pitchFamily="49" charset="0"/>
                <a:cs typeface="Courier New" panose="02070309020205020404" pitchFamily="49" charset="0"/>
              </a:rPr>
              <a:t>grid</a:t>
            </a:r>
            <a:r>
              <a:rPr lang="da-DK" dirty="0">
                <a:latin typeface="Courier New" panose="02070309020205020404" pitchFamily="49" charset="0"/>
                <a:cs typeface="Courier New" panose="02070309020205020404" pitchFamily="49" charset="0"/>
              </a:rPr>
              <a:t>;</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t>
            </a:r>
            <a:r>
              <a:rPr lang="da-DK" dirty="0">
                <a:latin typeface="Courier New" panose="02070309020205020404" pitchFamily="49" charset="0"/>
                <a:cs typeface="Courier New" panose="02070309020205020404" pitchFamily="49" charset="0"/>
              </a:rPr>
              <a:t>-template-columns: 						</a:t>
            </a:r>
            <a:r>
              <a:rPr lang="da-DK" dirty="0" err="1">
                <a:latin typeface="Courier New" panose="02070309020205020404" pitchFamily="49" charset="0"/>
                <a:cs typeface="Courier New" panose="02070309020205020404" pitchFamily="49" charset="0"/>
              </a:rPr>
              <a:t>repeat</a:t>
            </a:r>
            <a:r>
              <a:rPr lang="da-DK" dirty="0">
                <a:latin typeface="Courier New" panose="02070309020205020404" pitchFamily="49" charset="0"/>
                <a:cs typeface="Courier New" panose="02070309020205020404" pitchFamily="49" charset="0"/>
              </a:rPr>
              <a:t>(4, 50px)</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t>
            </a:r>
            <a:r>
              <a:rPr lang="da-DK" dirty="0">
                <a:latin typeface="Courier New" panose="02070309020205020404" pitchFamily="49" charset="0"/>
                <a:cs typeface="Courier New" panose="02070309020205020404" pitchFamily="49" charset="0"/>
              </a:rPr>
              <a:t>-template-</a:t>
            </a:r>
            <a:r>
              <a:rPr lang="da-DK" dirty="0" err="1">
                <a:latin typeface="Courier New" panose="02070309020205020404" pitchFamily="49" charset="0"/>
                <a:cs typeface="Courier New" panose="02070309020205020404" pitchFamily="49" charset="0"/>
              </a:rPr>
              <a:t>rows</a:t>
            </a:r>
            <a:r>
              <a:rPr lang="da-DK" dirty="0">
                <a:latin typeface="Courier New" panose="02070309020205020404" pitchFamily="49" charset="0"/>
                <a:cs typeface="Courier New" panose="02070309020205020404" pitchFamily="49" charset="0"/>
              </a:rPr>
              <a:t>: auto;</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t>
            </a:r>
            <a:r>
              <a:rPr lang="da-DK" dirty="0">
                <a:latin typeface="Courier New" panose="02070309020205020404" pitchFamily="49" charset="0"/>
                <a:cs typeface="Courier New" panose="02070309020205020404" pitchFamily="49" charset="0"/>
              </a:rPr>
              <a:t>-template-</a:t>
            </a:r>
            <a:r>
              <a:rPr lang="da-DK" dirty="0" err="1">
                <a:latin typeface="Courier New" panose="02070309020205020404" pitchFamily="49" charset="0"/>
                <a:cs typeface="Courier New" panose="02070309020205020404" pitchFamily="49" charset="0"/>
              </a:rPr>
              <a:t>areas</a:t>
            </a:r>
            <a:r>
              <a:rPr lang="da-DK" dirty="0">
                <a:latin typeface="Courier New" panose="02070309020205020404" pitchFamily="49" charset="0"/>
                <a:cs typeface="Courier New" panose="02070309020205020404" pitchFamily="49" charset="0"/>
              </a:rPr>
              <a:t>:</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"header </a:t>
            </a:r>
            <a:r>
              <a:rPr lang="da-DK" dirty="0" err="1">
                <a:latin typeface="Courier New" panose="02070309020205020404" pitchFamily="49" charset="0"/>
                <a:cs typeface="Courier New" panose="02070309020205020404" pitchFamily="49" charset="0"/>
              </a:rPr>
              <a:t>header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header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header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main</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main</a:t>
            </a:r>
            <a:r>
              <a:rPr lang="da-DK" dirty="0">
                <a:latin typeface="Courier New" panose="02070309020205020404" pitchFamily="49" charset="0"/>
                <a:cs typeface="Courier New" panose="02070309020205020404" pitchFamily="49" charset="0"/>
              </a:rPr>
              <a:t> . sidebar”</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a:t>
            </a:r>
          </a:p>
          <a:p>
            <a:pPr marL="0" indent="0" defTabSz="265113">
              <a:buNone/>
            </a:pPr>
            <a:endParaRPr lang="da-DK" dirty="0">
              <a:latin typeface="Courier New" panose="02070309020205020404" pitchFamily="49" charset="0"/>
              <a:cs typeface="Courier New" panose="02070309020205020404" pitchFamily="49" charset="0"/>
            </a:endParaRPr>
          </a:p>
          <a:p>
            <a:pPr marL="0" indent="0" defTabSz="265113">
              <a:buNone/>
            </a:pPr>
            <a:r>
              <a:rPr lang="da-DK" sz="2600" b="1" dirty="0">
                <a:solidFill>
                  <a:schemeClr val="accent2">
                    <a:lumMod val="60000"/>
                    <a:lumOff val="40000"/>
                  </a:schemeClr>
                </a:solidFill>
                <a:latin typeface="+mj-lt"/>
                <a:cs typeface="Courier New" panose="02070309020205020404" pitchFamily="49" charset="0"/>
              </a:rPr>
              <a:t>OBS! Bemærk at du kan angive et tomt område med et punktum</a:t>
            </a:r>
          </a:p>
        </p:txBody>
      </p:sp>
      <p:sp>
        <p:nvSpPr>
          <p:cNvPr id="3" name="Titel 2">
            <a:extLst>
              <a:ext uri="{FF2B5EF4-FFF2-40B4-BE49-F238E27FC236}">
                <a16:creationId xmlns:a16="http://schemas.microsoft.com/office/drawing/2014/main" id="{B70E9903-4581-42E0-AAB2-8A84613B1A23}"/>
              </a:ext>
            </a:extLst>
          </p:cNvPr>
          <p:cNvSpPr>
            <a:spLocks noGrp="1"/>
          </p:cNvSpPr>
          <p:nvPr>
            <p:ph type="title"/>
          </p:nvPr>
        </p:nvSpPr>
        <p:spPr/>
        <p:txBody>
          <a:bodyPr/>
          <a:lstStyle/>
          <a:p>
            <a:r>
              <a:rPr lang="da-DK" dirty="0"/>
              <a:t>Grid-template-</a:t>
            </a:r>
            <a:r>
              <a:rPr lang="da-DK" dirty="0" err="1"/>
              <a:t>areas</a:t>
            </a:r>
            <a:endParaRPr lang="da-DK" dirty="0"/>
          </a:p>
        </p:txBody>
      </p:sp>
      <p:pic>
        <p:nvPicPr>
          <p:cNvPr id="4" name="Pladsholder til billede 5">
            <a:extLst>
              <a:ext uri="{FF2B5EF4-FFF2-40B4-BE49-F238E27FC236}">
                <a16:creationId xmlns:a16="http://schemas.microsoft.com/office/drawing/2014/main" id="{FADFE3EE-347B-4535-9ED3-3346B3B61B4F}"/>
              </a:ext>
            </a:extLst>
          </p:cNvPr>
          <p:cNvPicPr preferRelativeResize="0">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13232" y="1369034"/>
            <a:ext cx="6130314" cy="4729099"/>
          </a:xfrm>
          <a:prstGeom prst="rect">
            <a:avLst/>
          </a:prstGeom>
        </p:spPr>
      </p:pic>
    </p:spTree>
    <p:extLst>
      <p:ext uri="{BB962C8B-B14F-4D97-AF65-F5344CB8AC3E}">
        <p14:creationId xmlns:p14="http://schemas.microsoft.com/office/powerpoint/2010/main" val="1560516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indhold 1">
            <a:extLst>
              <a:ext uri="{FF2B5EF4-FFF2-40B4-BE49-F238E27FC236}">
                <a16:creationId xmlns:a16="http://schemas.microsoft.com/office/drawing/2014/main" id="{BC1391C2-8B77-43DE-8440-B5E43CCA5202}"/>
              </a:ext>
            </a:extLst>
          </p:cNvPr>
          <p:cNvSpPr>
            <a:spLocks noGrp="1"/>
          </p:cNvSpPr>
          <p:nvPr>
            <p:ph idx="1"/>
          </p:nvPr>
        </p:nvSpPr>
        <p:spPr>
          <a:xfrm>
            <a:off x="1686910" y="1657205"/>
            <a:ext cx="5271674" cy="4440928"/>
          </a:xfrm>
        </p:spPr>
        <p:txBody>
          <a:bodyPr>
            <a:normAutofit/>
          </a:bodyPr>
          <a:lstStyle/>
          <a:p>
            <a:pPr marL="0" indent="0" defTabSz="265113" hangingPunct="0">
              <a:spcBef>
                <a:spcPts val="0"/>
              </a:spcBef>
              <a:buNone/>
            </a:pPr>
            <a:r>
              <a:rPr lang="da-DK" sz="1200" dirty="0">
                <a:latin typeface="Courier New" panose="02070309020205020404" pitchFamily="49" charset="0"/>
                <a:cs typeface="Courier New" panose="02070309020205020404" pitchFamily="49" charset="0"/>
              </a:rPr>
              <a:t>&lt;html&gt;</a:t>
            </a: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rPr>
              <a:t>	&lt;body&gt;</a:t>
            </a: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sym typeface="IBM Plex Mono"/>
              </a:rPr>
              <a:t>		&lt;</a:t>
            </a:r>
            <a:r>
              <a:rPr lang="da-DK" sz="1200" dirty="0">
                <a:latin typeface="Courier New" panose="02070309020205020404" pitchFamily="49" charset="0"/>
                <a:cs typeface="Courier New" panose="02070309020205020404" pitchFamily="49" charset="0"/>
              </a:rPr>
              <a:t>header</a:t>
            </a:r>
            <a:r>
              <a:rPr lang="da-DK" sz="1200" dirty="0">
                <a:latin typeface="Courier New" panose="02070309020205020404" pitchFamily="49" charset="0"/>
                <a:cs typeface="Courier New" panose="02070309020205020404" pitchFamily="49" charset="0"/>
                <a:sym typeface="IBM Plex Mono"/>
              </a:rPr>
              <a:t>&gt;</a:t>
            </a: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rPr>
              <a:t>			… her kommer alt det, som skal ligge i dit 					  header-</a:t>
            </a:r>
            <a:r>
              <a:rPr lang="da-DK" sz="1200" dirty="0" err="1">
                <a:latin typeface="Courier New" panose="02070309020205020404" pitchFamily="49" charset="0"/>
                <a:cs typeface="Courier New" panose="02070309020205020404" pitchFamily="49" charset="0"/>
              </a:rPr>
              <a:t>area</a:t>
            </a:r>
            <a:endParaRPr lang="da-DK" sz="1200" dirty="0">
              <a:latin typeface="Courier New" panose="02070309020205020404" pitchFamily="49" charset="0"/>
              <a:cs typeface="Courier New" panose="02070309020205020404" pitchFamily="49" charset="0"/>
            </a:endParaRP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sym typeface="IBM Plex Mono"/>
              </a:rPr>
              <a:t>		&lt;/</a:t>
            </a:r>
            <a:r>
              <a:rPr lang="da-DK" sz="1200" dirty="0">
                <a:latin typeface="Courier New" panose="02070309020205020404" pitchFamily="49" charset="0"/>
                <a:cs typeface="Courier New" panose="02070309020205020404" pitchFamily="49" charset="0"/>
              </a:rPr>
              <a:t>header</a:t>
            </a:r>
            <a:r>
              <a:rPr lang="da-DK" sz="1200" dirty="0">
                <a:latin typeface="Courier New" panose="02070309020205020404" pitchFamily="49" charset="0"/>
                <a:cs typeface="Courier New" panose="02070309020205020404" pitchFamily="49" charset="0"/>
                <a:sym typeface="IBM Plex Mono"/>
              </a:rPr>
              <a:t>&gt;</a:t>
            </a:r>
          </a:p>
          <a:p>
            <a:pPr marL="0" indent="0" defTabSz="265113" hangingPunct="0">
              <a:spcBef>
                <a:spcPts val="0"/>
              </a:spcBef>
              <a:buNone/>
            </a:pPr>
            <a:endParaRPr lang="da-DK" sz="1200" dirty="0">
              <a:latin typeface="Courier New" panose="02070309020205020404" pitchFamily="49" charset="0"/>
              <a:cs typeface="Courier New" panose="02070309020205020404" pitchFamily="49" charset="0"/>
            </a:endParaRP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sym typeface="IBM Plex Mono"/>
              </a:rPr>
              <a:t>		&lt;</a:t>
            </a:r>
            <a:r>
              <a:rPr lang="da-DK" sz="1200" dirty="0" err="1">
                <a:latin typeface="Courier New" panose="02070309020205020404" pitchFamily="49" charset="0"/>
                <a:cs typeface="Courier New" panose="02070309020205020404" pitchFamily="49" charset="0"/>
              </a:rPr>
              <a:t>main</a:t>
            </a:r>
            <a:r>
              <a:rPr lang="da-DK" sz="1200" dirty="0">
                <a:latin typeface="Courier New" panose="02070309020205020404" pitchFamily="49" charset="0"/>
                <a:cs typeface="Courier New" panose="02070309020205020404" pitchFamily="49" charset="0"/>
                <a:sym typeface="IBM Plex Mono"/>
              </a:rPr>
              <a:t>&gt;</a:t>
            </a: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rPr>
              <a:t>			… her kommer alt det, som skal ligge i dit </a:t>
            </a:r>
            <a:r>
              <a:rPr lang="da-DK" sz="1200" dirty="0" err="1">
                <a:latin typeface="Courier New" panose="02070309020205020404" pitchFamily="49" charset="0"/>
                <a:cs typeface="Courier New" panose="02070309020205020404" pitchFamily="49" charset="0"/>
              </a:rPr>
              <a:t>main</a:t>
            </a:r>
            <a:r>
              <a:rPr lang="da-DK" sz="1200" dirty="0">
                <a:latin typeface="Courier New" panose="02070309020205020404" pitchFamily="49" charset="0"/>
                <a:cs typeface="Courier New" panose="02070309020205020404" pitchFamily="49" charset="0"/>
              </a:rPr>
              <a:t>-			  </a:t>
            </a:r>
            <a:r>
              <a:rPr lang="da-DK" sz="1200" dirty="0" err="1">
                <a:latin typeface="Courier New" panose="02070309020205020404" pitchFamily="49" charset="0"/>
                <a:cs typeface="Courier New" panose="02070309020205020404" pitchFamily="49" charset="0"/>
              </a:rPr>
              <a:t>area</a:t>
            </a:r>
            <a:endParaRPr lang="da-DK" sz="1200" dirty="0">
              <a:latin typeface="Courier New" panose="02070309020205020404" pitchFamily="49" charset="0"/>
              <a:cs typeface="Courier New" panose="02070309020205020404" pitchFamily="49" charset="0"/>
            </a:endParaRP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sym typeface="IBM Plex Mono"/>
              </a:rPr>
              <a:t>		&lt;/</a:t>
            </a:r>
            <a:r>
              <a:rPr lang="da-DK" sz="1200" dirty="0" err="1">
                <a:latin typeface="Courier New" panose="02070309020205020404" pitchFamily="49" charset="0"/>
                <a:cs typeface="Courier New" panose="02070309020205020404" pitchFamily="49" charset="0"/>
              </a:rPr>
              <a:t>main</a:t>
            </a:r>
            <a:r>
              <a:rPr lang="da-DK" sz="1200" dirty="0">
                <a:latin typeface="Courier New" panose="02070309020205020404" pitchFamily="49" charset="0"/>
                <a:cs typeface="Courier New" panose="02070309020205020404" pitchFamily="49" charset="0"/>
                <a:sym typeface="IBM Plex Mono"/>
              </a:rPr>
              <a:t>&gt;</a:t>
            </a:r>
          </a:p>
          <a:p>
            <a:pPr marL="0" indent="0" defTabSz="265113" hangingPunct="0">
              <a:spcBef>
                <a:spcPts val="0"/>
              </a:spcBef>
              <a:buNone/>
            </a:pPr>
            <a:endParaRPr lang="da-DK" sz="1200" dirty="0">
              <a:latin typeface="Courier New" panose="02070309020205020404" pitchFamily="49" charset="0"/>
              <a:cs typeface="Courier New" panose="02070309020205020404" pitchFamily="49" charset="0"/>
            </a:endParaRP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sym typeface="IBM Plex Mono"/>
              </a:rPr>
              <a:t>		&lt;</a:t>
            </a:r>
            <a:r>
              <a:rPr lang="da-DK" sz="1200" dirty="0" err="1">
                <a:latin typeface="Courier New" panose="02070309020205020404" pitchFamily="49" charset="0"/>
                <a:cs typeface="Courier New" panose="02070309020205020404" pitchFamily="49" charset="0"/>
              </a:rPr>
              <a:t>aside</a:t>
            </a:r>
            <a:r>
              <a:rPr lang="da-DK" sz="1200" dirty="0">
                <a:latin typeface="Courier New" panose="02070309020205020404" pitchFamily="49" charset="0"/>
                <a:cs typeface="Courier New" panose="02070309020205020404" pitchFamily="49" charset="0"/>
                <a:sym typeface="IBM Plex Mono"/>
              </a:rPr>
              <a:t>&gt;</a:t>
            </a: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rPr>
              <a:t>			… her kommer alt det, som skal ligge i din 					  sidebar</a:t>
            </a: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sym typeface="IBM Plex Mono"/>
              </a:rPr>
              <a:t>		&lt;/</a:t>
            </a:r>
            <a:r>
              <a:rPr lang="da-DK" sz="1200" dirty="0" err="1">
                <a:latin typeface="Courier New" panose="02070309020205020404" pitchFamily="49" charset="0"/>
                <a:cs typeface="Courier New" panose="02070309020205020404" pitchFamily="49" charset="0"/>
              </a:rPr>
              <a:t>aside</a:t>
            </a:r>
            <a:r>
              <a:rPr lang="da-DK" sz="1200" dirty="0">
                <a:latin typeface="Courier New" panose="02070309020205020404" pitchFamily="49" charset="0"/>
                <a:cs typeface="Courier New" panose="02070309020205020404" pitchFamily="49" charset="0"/>
                <a:sym typeface="IBM Plex Mono"/>
              </a:rPr>
              <a:t>&gt;</a:t>
            </a:r>
          </a:p>
          <a:p>
            <a:pPr marL="0" indent="0" defTabSz="265113" hangingPunct="0">
              <a:spcBef>
                <a:spcPts val="0"/>
              </a:spcBef>
              <a:buNone/>
            </a:pPr>
            <a:endParaRPr lang="da-DK" sz="1200" dirty="0">
              <a:latin typeface="Courier New" panose="02070309020205020404" pitchFamily="49" charset="0"/>
              <a:cs typeface="Courier New" panose="02070309020205020404" pitchFamily="49" charset="0"/>
            </a:endParaRP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sym typeface="IBM Plex Mono"/>
              </a:rPr>
              <a:t>		&lt;</a:t>
            </a:r>
            <a:r>
              <a:rPr lang="da-DK" sz="1200" dirty="0" err="1">
                <a:latin typeface="Courier New" panose="02070309020205020404" pitchFamily="49" charset="0"/>
                <a:cs typeface="Courier New" panose="02070309020205020404" pitchFamily="49" charset="0"/>
              </a:rPr>
              <a:t>footer</a:t>
            </a:r>
            <a:r>
              <a:rPr lang="da-DK" sz="1200" dirty="0">
                <a:latin typeface="Courier New" panose="02070309020205020404" pitchFamily="49" charset="0"/>
                <a:cs typeface="Courier New" panose="02070309020205020404" pitchFamily="49" charset="0"/>
              </a:rPr>
              <a:t>&gt;</a:t>
            </a:r>
            <a:endParaRPr lang="da-DK" sz="1200" dirty="0">
              <a:latin typeface="Courier New" panose="02070309020205020404" pitchFamily="49" charset="0"/>
              <a:cs typeface="Courier New" panose="02070309020205020404" pitchFamily="49" charset="0"/>
              <a:sym typeface="IBM Plex Mono"/>
            </a:endParaRP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rPr>
              <a:t>			… her kommer alt det, som skal ligge i din 					  </a:t>
            </a:r>
            <a:r>
              <a:rPr lang="da-DK" sz="1200" dirty="0" err="1">
                <a:latin typeface="Courier New" panose="02070309020205020404" pitchFamily="49" charset="0"/>
                <a:cs typeface="Courier New" panose="02070309020205020404" pitchFamily="49" charset="0"/>
              </a:rPr>
              <a:t>footer</a:t>
            </a:r>
            <a:endParaRPr lang="da-DK" sz="1200" dirty="0">
              <a:latin typeface="Courier New" panose="02070309020205020404" pitchFamily="49" charset="0"/>
              <a:cs typeface="Courier New" panose="02070309020205020404" pitchFamily="49" charset="0"/>
            </a:endParaRP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sym typeface="IBM Plex Mono"/>
              </a:rPr>
              <a:t>		&lt;/</a:t>
            </a:r>
            <a:r>
              <a:rPr lang="da-DK" sz="1200" dirty="0" err="1">
                <a:latin typeface="Courier New" panose="02070309020205020404" pitchFamily="49" charset="0"/>
                <a:cs typeface="Courier New" panose="02070309020205020404" pitchFamily="49" charset="0"/>
              </a:rPr>
              <a:t>footer</a:t>
            </a:r>
            <a:r>
              <a:rPr lang="da-DK" sz="1200" dirty="0">
                <a:latin typeface="Courier New" panose="02070309020205020404" pitchFamily="49" charset="0"/>
                <a:cs typeface="Courier New" panose="02070309020205020404" pitchFamily="49" charset="0"/>
                <a:sym typeface="IBM Plex Mono"/>
              </a:rPr>
              <a:t>&gt;</a:t>
            </a: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rPr>
              <a:t>	&lt;/body&gt;</a:t>
            </a:r>
          </a:p>
          <a:p>
            <a:pPr marL="0" indent="0" defTabSz="265113" hangingPunct="0">
              <a:spcBef>
                <a:spcPts val="0"/>
              </a:spcBef>
              <a:buNone/>
            </a:pPr>
            <a:r>
              <a:rPr lang="da-DK" sz="1200" dirty="0">
                <a:latin typeface="Courier New" panose="02070309020205020404" pitchFamily="49" charset="0"/>
                <a:cs typeface="Courier New" panose="02070309020205020404" pitchFamily="49" charset="0"/>
                <a:sym typeface="IBM Plex Mono"/>
              </a:rPr>
              <a:t>&lt;/html&gt;</a:t>
            </a:r>
          </a:p>
          <a:p>
            <a:pPr marL="0" indent="0" defTabSz="265113">
              <a:buNone/>
            </a:pPr>
            <a:endParaRPr lang="da-DK" sz="1200" dirty="0">
              <a:latin typeface="Courier New" panose="02070309020205020404" pitchFamily="49" charset="0"/>
              <a:cs typeface="Courier New" panose="02070309020205020404" pitchFamily="49" charset="0"/>
            </a:endParaRPr>
          </a:p>
        </p:txBody>
      </p:sp>
      <p:sp>
        <p:nvSpPr>
          <p:cNvPr id="3" name="Titel 2">
            <a:extLst>
              <a:ext uri="{FF2B5EF4-FFF2-40B4-BE49-F238E27FC236}">
                <a16:creationId xmlns:a16="http://schemas.microsoft.com/office/drawing/2014/main" id="{FB8DED5E-9A97-4855-9B68-60FEEC52B653}"/>
              </a:ext>
            </a:extLst>
          </p:cNvPr>
          <p:cNvSpPr>
            <a:spLocks noGrp="1"/>
          </p:cNvSpPr>
          <p:nvPr>
            <p:ph type="title"/>
          </p:nvPr>
        </p:nvSpPr>
        <p:spPr/>
        <p:txBody>
          <a:bodyPr/>
          <a:lstStyle/>
          <a:p>
            <a:r>
              <a:rPr lang="da-DK" dirty="0"/>
              <a:t>Grid-template-</a:t>
            </a:r>
            <a:r>
              <a:rPr lang="da-DK" dirty="0" err="1"/>
              <a:t>areas</a:t>
            </a:r>
            <a:endParaRPr lang="da-DK" dirty="0"/>
          </a:p>
        </p:txBody>
      </p:sp>
      <p:sp>
        <p:nvSpPr>
          <p:cNvPr id="7" name="Pladsholder til indhold 1">
            <a:extLst>
              <a:ext uri="{FF2B5EF4-FFF2-40B4-BE49-F238E27FC236}">
                <a16:creationId xmlns:a16="http://schemas.microsoft.com/office/drawing/2014/main" id="{BD290349-3F9E-41A8-ACF4-08F1E7BF6F18}"/>
              </a:ext>
            </a:extLst>
          </p:cNvPr>
          <p:cNvSpPr txBox="1">
            <a:spLocks/>
          </p:cNvSpPr>
          <p:nvPr/>
        </p:nvSpPr>
        <p:spPr>
          <a:xfrm>
            <a:off x="7470648" y="1657205"/>
            <a:ext cx="3493008" cy="4440928"/>
          </a:xfrm>
          <a:prstGeom prst="rect">
            <a:avLst/>
          </a:prstGeom>
        </p:spPr>
        <p:txBody>
          <a:bodyPr vert="horz" lIns="0" tIns="0" rIns="0" bIns="0" rtlCol="0">
            <a:normAutofit fontScale="62500" lnSpcReduction="20000"/>
          </a:bodyPr>
          <a:lstStyle>
            <a:lvl1pPr marL="184150" indent="-184150" algn="l" defTabSz="914400" rtl="0" eaLnBrk="1" latinLnBrk="0" hangingPunct="1">
              <a:lnSpc>
                <a:spcPct val="100000"/>
              </a:lnSpc>
              <a:spcBef>
                <a:spcPts val="1000"/>
              </a:spcBef>
              <a:buFontTx/>
              <a:buBlip>
                <a:blip r:embed="rId2"/>
              </a:buBlip>
              <a:tabLst/>
              <a:defRPr sz="2100" kern="1200">
                <a:solidFill>
                  <a:schemeClr val="bg1"/>
                </a:solidFill>
                <a:latin typeface="+mn-lt"/>
                <a:ea typeface="+mn-ea"/>
                <a:cs typeface="+mn-cs"/>
              </a:defRPr>
            </a:lvl1pPr>
            <a:lvl2pPr marL="357188" indent="-173038" algn="l" defTabSz="914400" rtl="0" eaLnBrk="1" latinLnBrk="0" hangingPunct="1">
              <a:lnSpc>
                <a:spcPct val="100000"/>
              </a:lnSpc>
              <a:spcBef>
                <a:spcPts val="500"/>
              </a:spcBef>
              <a:buFontTx/>
              <a:buBlip>
                <a:blip r:embed="rId2"/>
              </a:buBlip>
              <a:tabLst/>
              <a:defRPr sz="2100" kern="1200">
                <a:solidFill>
                  <a:schemeClr val="bg1"/>
                </a:solidFill>
                <a:latin typeface="+mn-lt"/>
                <a:ea typeface="+mn-ea"/>
                <a:cs typeface="+mn-cs"/>
              </a:defRPr>
            </a:lvl2pPr>
            <a:lvl3pPr marL="541338" indent="-184150" algn="l" defTabSz="914400" rtl="0" eaLnBrk="1" latinLnBrk="0" hangingPunct="1">
              <a:lnSpc>
                <a:spcPct val="100000"/>
              </a:lnSpc>
              <a:spcBef>
                <a:spcPts val="500"/>
              </a:spcBef>
              <a:buFontTx/>
              <a:buBlip>
                <a:blip r:embed="rId2"/>
              </a:buBlip>
              <a:tabLst/>
              <a:defRPr sz="2100" kern="1200">
                <a:solidFill>
                  <a:schemeClr val="bg1"/>
                </a:solidFill>
                <a:latin typeface="+mn-lt"/>
                <a:ea typeface="+mn-ea"/>
                <a:cs typeface="+mn-cs"/>
              </a:defRPr>
            </a:lvl3pPr>
            <a:lvl4pPr marL="715963" indent="-174625" algn="l" defTabSz="914400" rtl="0" eaLnBrk="1" latinLnBrk="0" hangingPunct="1">
              <a:lnSpc>
                <a:spcPct val="100000"/>
              </a:lnSpc>
              <a:spcBef>
                <a:spcPts val="500"/>
              </a:spcBef>
              <a:buFontTx/>
              <a:buBlip>
                <a:blip r:embed="rId2"/>
              </a:buBlip>
              <a:tabLst/>
              <a:defRPr sz="2100" kern="1200">
                <a:solidFill>
                  <a:schemeClr val="bg1"/>
                </a:solidFill>
                <a:latin typeface="+mn-lt"/>
                <a:ea typeface="+mn-ea"/>
                <a:cs typeface="+mn-cs"/>
              </a:defRPr>
            </a:lvl4pPr>
            <a:lvl5pPr marL="889000" indent="-173038" algn="l" defTabSz="914400" rtl="0" eaLnBrk="1" latinLnBrk="0" hangingPunct="1">
              <a:lnSpc>
                <a:spcPct val="100000"/>
              </a:lnSpc>
              <a:spcBef>
                <a:spcPts val="500"/>
              </a:spcBef>
              <a:buFontTx/>
              <a:buBlip>
                <a:blip r:embed="rId2"/>
              </a:buBlip>
              <a:tabLst/>
              <a:defRPr sz="21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265113">
              <a:buFontTx/>
              <a:buNone/>
            </a:pPr>
            <a:r>
              <a:rPr lang="da-DK" dirty="0">
                <a:latin typeface="Courier New" panose="02070309020205020404" pitchFamily="49" charset="0"/>
                <a:cs typeface="Courier New" panose="02070309020205020404" pitchFamily="49" charset="0"/>
              </a:rPr>
              <a:t>header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grid-area</a:t>
            </a:r>
            <a:r>
              <a:rPr lang="da-DK" dirty="0">
                <a:latin typeface="Courier New" panose="02070309020205020404" pitchFamily="49" charset="0"/>
                <a:cs typeface="Courier New" panose="02070309020205020404" pitchFamily="49" charset="0"/>
              </a:rPr>
              <a:t>: header;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a:t>
            </a:r>
          </a:p>
          <a:p>
            <a:pPr marL="0" indent="0" defTabSz="265113">
              <a:buFontTx/>
              <a:buNone/>
            </a:pPr>
            <a:r>
              <a:rPr lang="da-DK" dirty="0" err="1">
                <a:latin typeface="Courier New" panose="02070309020205020404" pitchFamily="49" charset="0"/>
                <a:cs typeface="Courier New" panose="02070309020205020404" pitchFamily="49" charset="0"/>
              </a:rPr>
              <a:t>main</a:t>
            </a:r>
            <a:r>
              <a:rPr lang="da-DK" dirty="0">
                <a:latin typeface="Courier New" panose="02070309020205020404" pitchFamily="49" charset="0"/>
                <a:cs typeface="Courier New" panose="02070309020205020404" pitchFamily="49" charset="0"/>
              </a:rPr>
              <a:t>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grid-area</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main</a:t>
            </a:r>
            <a:r>
              <a:rPr lang="da-DK" dirty="0">
                <a:latin typeface="Courier New" panose="02070309020205020404" pitchFamily="49" charset="0"/>
                <a:cs typeface="Courier New" panose="02070309020205020404" pitchFamily="49" charset="0"/>
              </a:rPr>
              <a:t>;</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a:t>
            </a:r>
          </a:p>
          <a:p>
            <a:pPr marL="0" indent="0" defTabSz="265113">
              <a:buFontTx/>
              <a:buNone/>
            </a:pPr>
            <a:r>
              <a:rPr lang="da-DK" dirty="0" err="1">
                <a:latin typeface="Courier New" panose="02070309020205020404" pitchFamily="49" charset="0"/>
                <a:cs typeface="Courier New" panose="02070309020205020404" pitchFamily="49" charset="0"/>
              </a:rPr>
              <a:t>aside</a:t>
            </a:r>
            <a:r>
              <a:rPr lang="da-DK" dirty="0">
                <a:latin typeface="Courier New" panose="02070309020205020404" pitchFamily="49" charset="0"/>
                <a:cs typeface="Courier New" panose="02070309020205020404" pitchFamily="49" charset="0"/>
              </a:rPr>
              <a:t>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grid-area</a:t>
            </a:r>
            <a:r>
              <a:rPr lang="da-DK" dirty="0">
                <a:latin typeface="Courier New" panose="02070309020205020404" pitchFamily="49" charset="0"/>
                <a:cs typeface="Courier New" panose="02070309020205020404" pitchFamily="49" charset="0"/>
              </a:rPr>
              <a:t>: sidebar;</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a:t>
            </a:r>
          </a:p>
          <a:p>
            <a:pPr marL="0" indent="0" defTabSz="265113">
              <a:buFontTx/>
              <a:buNone/>
            </a:pP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grid-area</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a:t>
            </a:r>
          </a:p>
          <a:p>
            <a:pPr marL="0" indent="0" defTabSz="265113">
              <a:buFontTx/>
              <a:buNone/>
            </a:pPr>
            <a:r>
              <a:rPr lang="da-DK" dirty="0">
                <a:latin typeface="Courier New" panose="02070309020205020404" pitchFamily="49" charset="0"/>
                <a:cs typeface="Courier New" panose="02070309020205020404" pitchFamily="49" charset="0"/>
              </a:rPr>
              <a:t>body {</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display: </a:t>
            </a:r>
            <a:r>
              <a:rPr lang="da-DK" dirty="0" err="1">
                <a:latin typeface="Courier New" panose="02070309020205020404" pitchFamily="49" charset="0"/>
                <a:cs typeface="Courier New" panose="02070309020205020404" pitchFamily="49" charset="0"/>
              </a:rPr>
              <a:t>grid</a:t>
            </a:r>
            <a:r>
              <a:rPr lang="da-DK" dirty="0">
                <a:latin typeface="Courier New" panose="02070309020205020404" pitchFamily="49" charset="0"/>
                <a:cs typeface="Courier New" panose="02070309020205020404" pitchFamily="49" charset="0"/>
              </a:rPr>
              <a:t>;</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t>
            </a:r>
            <a:r>
              <a:rPr lang="da-DK" dirty="0">
                <a:latin typeface="Courier New" panose="02070309020205020404" pitchFamily="49" charset="0"/>
                <a:cs typeface="Courier New" panose="02070309020205020404" pitchFamily="49" charset="0"/>
              </a:rPr>
              <a:t>-template-columns: 						</a:t>
            </a:r>
            <a:r>
              <a:rPr lang="da-DK" dirty="0" err="1">
                <a:latin typeface="Courier New" panose="02070309020205020404" pitchFamily="49" charset="0"/>
                <a:cs typeface="Courier New" panose="02070309020205020404" pitchFamily="49" charset="0"/>
              </a:rPr>
              <a:t>repeat</a:t>
            </a:r>
            <a:r>
              <a:rPr lang="da-DK" dirty="0">
                <a:latin typeface="Courier New" panose="02070309020205020404" pitchFamily="49" charset="0"/>
                <a:cs typeface="Courier New" panose="02070309020205020404" pitchFamily="49" charset="0"/>
              </a:rPr>
              <a:t>(4, 50px)</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t>
            </a:r>
            <a:r>
              <a:rPr lang="da-DK" dirty="0">
                <a:latin typeface="Courier New" panose="02070309020205020404" pitchFamily="49" charset="0"/>
                <a:cs typeface="Courier New" panose="02070309020205020404" pitchFamily="49" charset="0"/>
              </a:rPr>
              <a:t>-template-</a:t>
            </a:r>
            <a:r>
              <a:rPr lang="da-DK" dirty="0" err="1">
                <a:latin typeface="Courier New" panose="02070309020205020404" pitchFamily="49" charset="0"/>
                <a:cs typeface="Courier New" panose="02070309020205020404" pitchFamily="49" charset="0"/>
              </a:rPr>
              <a:t>rows</a:t>
            </a:r>
            <a:r>
              <a:rPr lang="da-DK" dirty="0">
                <a:latin typeface="Courier New" panose="02070309020205020404" pitchFamily="49" charset="0"/>
                <a:cs typeface="Courier New" panose="02070309020205020404" pitchFamily="49" charset="0"/>
              </a:rPr>
              <a:t>: auto;</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grid</a:t>
            </a:r>
            <a:r>
              <a:rPr lang="da-DK" dirty="0">
                <a:latin typeface="Courier New" panose="02070309020205020404" pitchFamily="49" charset="0"/>
                <a:cs typeface="Courier New" panose="02070309020205020404" pitchFamily="49" charset="0"/>
              </a:rPr>
              <a:t>-template-</a:t>
            </a:r>
            <a:r>
              <a:rPr lang="da-DK" dirty="0" err="1">
                <a:latin typeface="Courier New" panose="02070309020205020404" pitchFamily="49" charset="0"/>
                <a:cs typeface="Courier New" panose="02070309020205020404" pitchFamily="49" charset="0"/>
              </a:rPr>
              <a:t>areas</a:t>
            </a:r>
            <a:r>
              <a:rPr lang="da-DK" dirty="0">
                <a:latin typeface="Courier New" panose="02070309020205020404" pitchFamily="49" charset="0"/>
                <a:cs typeface="Courier New" panose="02070309020205020404" pitchFamily="49" charset="0"/>
              </a:rPr>
              <a:t>:</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"header </a:t>
            </a:r>
            <a:r>
              <a:rPr lang="da-DK" dirty="0" err="1">
                <a:latin typeface="Courier New" panose="02070309020205020404" pitchFamily="49" charset="0"/>
                <a:cs typeface="Courier New" panose="02070309020205020404" pitchFamily="49" charset="0"/>
              </a:rPr>
              <a:t>header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header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header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main</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main</a:t>
            </a:r>
            <a:r>
              <a:rPr lang="da-DK" dirty="0">
                <a:latin typeface="Courier New" panose="02070309020205020404" pitchFamily="49" charset="0"/>
                <a:cs typeface="Courier New" panose="02070309020205020404" pitchFamily="49" charset="0"/>
              </a:rPr>
              <a:t> . sidebar”</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 </a:t>
            </a:r>
            <a:r>
              <a:rPr lang="da-DK" dirty="0" err="1">
                <a:latin typeface="Courier New" panose="02070309020205020404" pitchFamily="49" charset="0"/>
                <a:cs typeface="Courier New" panose="02070309020205020404" pitchFamily="49" charset="0"/>
              </a:rPr>
              <a:t>footer</a:t>
            </a:r>
            <a:r>
              <a:rPr lang="da-DK" dirty="0">
                <a:latin typeface="Courier New" panose="02070309020205020404" pitchFamily="49" charset="0"/>
                <a:cs typeface="Courier New" panose="02070309020205020404" pitchFamily="49" charset="0"/>
              </a:rPr>
              <a:t>";</a:t>
            </a:r>
            <a:br>
              <a:rPr lang="da-DK" dirty="0">
                <a:latin typeface="Courier New" panose="02070309020205020404" pitchFamily="49" charset="0"/>
                <a:cs typeface="Courier New" panose="02070309020205020404" pitchFamily="49" charset="0"/>
              </a:rPr>
            </a:br>
            <a:r>
              <a:rPr lang="da-DK"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543237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433B6B-DB4B-4881-8A6C-6B5BF2F36683}"/>
              </a:ext>
            </a:extLst>
          </p:cNvPr>
          <p:cNvSpPr>
            <a:spLocks noGrp="1"/>
          </p:cNvSpPr>
          <p:nvPr>
            <p:ph type="title"/>
          </p:nvPr>
        </p:nvSpPr>
        <p:spPr/>
        <p:txBody>
          <a:bodyPr/>
          <a:lstStyle/>
          <a:p>
            <a:r>
              <a:rPr lang="da-DK" dirty="0"/>
              <a:t>Grid items</a:t>
            </a:r>
          </a:p>
        </p:txBody>
      </p:sp>
      <p:sp>
        <p:nvSpPr>
          <p:cNvPr id="3" name="Pladsholder til indhold 2">
            <a:extLst>
              <a:ext uri="{FF2B5EF4-FFF2-40B4-BE49-F238E27FC236}">
                <a16:creationId xmlns:a16="http://schemas.microsoft.com/office/drawing/2014/main" id="{41F954B7-0519-4E52-9B5D-CA5AB490701A}"/>
              </a:ext>
            </a:extLst>
          </p:cNvPr>
          <p:cNvSpPr>
            <a:spLocks noGrp="1"/>
          </p:cNvSpPr>
          <p:nvPr>
            <p:ph sz="half" idx="1"/>
          </p:nvPr>
        </p:nvSpPr>
        <p:spPr/>
        <p:txBody>
          <a:bodyPr>
            <a:normAutofit/>
          </a:bodyPr>
          <a:lstStyle/>
          <a:p>
            <a:r>
              <a:rPr lang="da-DK" dirty="0"/>
              <a:t>Du kan style på hvert enkelt item</a:t>
            </a:r>
          </a:p>
          <a:p>
            <a:pPr lvl="1"/>
            <a:r>
              <a:rPr lang="da-DK" dirty="0"/>
              <a:t>Sæt fx baggrundsfarve på header og </a:t>
            </a:r>
            <a:r>
              <a:rPr lang="da-DK" dirty="0" err="1"/>
              <a:t>footer</a:t>
            </a:r>
            <a:endParaRPr lang="da-DK" dirty="0"/>
          </a:p>
          <a:p>
            <a:pPr lvl="1"/>
            <a:r>
              <a:rPr lang="da-DK" dirty="0"/>
              <a:t>Brug en bestemt CSS på billeder</a:t>
            </a:r>
          </a:p>
          <a:p>
            <a:pPr lvl="1"/>
            <a:r>
              <a:rPr lang="da-DK" dirty="0"/>
              <a:t>Vælg andre skrifttyper</a:t>
            </a:r>
          </a:p>
          <a:p>
            <a:pPr lvl="1"/>
            <a:r>
              <a:rPr lang="da-DK" dirty="0"/>
              <a:t>Juster elementernes indhold:</a:t>
            </a:r>
            <a:br>
              <a:rPr lang="da-DK" dirty="0"/>
            </a:br>
            <a:br>
              <a:rPr lang="da-DK" dirty="0"/>
            </a:br>
            <a:r>
              <a:rPr lang="da-DK" dirty="0"/>
              <a:t>.item-a {</a:t>
            </a:r>
            <a:br>
              <a:rPr lang="da-DK" dirty="0"/>
            </a:br>
            <a:r>
              <a:rPr lang="da-DK" dirty="0"/>
              <a:t>	</a:t>
            </a:r>
            <a:r>
              <a:rPr lang="en-US" dirty="0"/>
              <a:t>justify-self: start | end | center | stretch;</a:t>
            </a:r>
            <a:br>
              <a:rPr lang="en-US" dirty="0"/>
            </a:br>
            <a:r>
              <a:rPr lang="da-DK" dirty="0"/>
              <a:t>}</a:t>
            </a:r>
          </a:p>
        </p:txBody>
      </p:sp>
      <p:sp>
        <p:nvSpPr>
          <p:cNvPr id="6" name="Pladsholder til tekst 5">
            <a:extLst>
              <a:ext uri="{FF2B5EF4-FFF2-40B4-BE49-F238E27FC236}">
                <a16:creationId xmlns:a16="http://schemas.microsoft.com/office/drawing/2014/main" id="{19E56D52-30AA-4D37-AB33-0CDD2271A2A5}"/>
              </a:ext>
            </a:extLst>
          </p:cNvPr>
          <p:cNvSpPr>
            <a:spLocks noGrp="1"/>
          </p:cNvSpPr>
          <p:nvPr>
            <p:ph type="body" sz="quarter" idx="12"/>
          </p:nvPr>
        </p:nvSpPr>
        <p:spPr/>
        <p:txBody>
          <a:bodyPr/>
          <a:lstStyle/>
          <a:p>
            <a:endParaRPr lang="da-DK"/>
          </a:p>
        </p:txBody>
      </p:sp>
      <p:pic>
        <p:nvPicPr>
          <p:cNvPr id="8" name="Pladsholder til billede 5">
            <a:extLst>
              <a:ext uri="{FF2B5EF4-FFF2-40B4-BE49-F238E27FC236}">
                <a16:creationId xmlns:a16="http://schemas.microsoft.com/office/drawing/2014/main" id="{F055272E-D1DF-4F6A-A8B6-DACABBF88686}"/>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296" b="296"/>
          <a:stretch>
            <a:fillRect/>
          </a:stretch>
        </p:blipFill>
        <p:spPr>
          <a:xfrm>
            <a:off x="7493000" y="1238250"/>
            <a:ext cx="3860800" cy="5427663"/>
          </a:xfrm>
        </p:spPr>
      </p:pic>
    </p:spTree>
    <p:extLst>
      <p:ext uri="{BB962C8B-B14F-4D97-AF65-F5344CB8AC3E}">
        <p14:creationId xmlns:p14="http://schemas.microsoft.com/office/powerpoint/2010/main" val="963743659"/>
      </p:ext>
    </p:extLst>
  </p:cSld>
  <p:clrMapOvr>
    <a:masterClrMapping/>
  </p:clrMapOvr>
</p:sld>
</file>

<file path=ppt/theme/theme1.xml><?xml version="1.0" encoding="utf-8"?>
<a:theme xmlns:a="http://schemas.openxmlformats.org/drawingml/2006/main" name="AspIT">
  <a:themeElements>
    <a:clrScheme name="AspIT">
      <a:dk1>
        <a:srgbClr val="000000"/>
      </a:dk1>
      <a:lt1>
        <a:srgbClr val="FFFFFF"/>
      </a:lt1>
      <a:dk2>
        <a:srgbClr val="000000"/>
      </a:dk2>
      <a:lt2>
        <a:srgbClr val="FFFFFF"/>
      </a:lt2>
      <a:accent1>
        <a:srgbClr val="194541"/>
      </a:accent1>
      <a:accent2>
        <a:srgbClr val="FF5747"/>
      </a:accent2>
      <a:accent3>
        <a:srgbClr val="286759"/>
      </a:accent3>
      <a:accent4>
        <a:srgbClr val="919191"/>
      </a:accent4>
      <a:accent5>
        <a:srgbClr val="091918"/>
      </a:accent5>
      <a:accent6>
        <a:srgbClr val="389D88"/>
      </a:accent6>
      <a:hlink>
        <a:srgbClr val="FF5746"/>
      </a:hlink>
      <a:folHlink>
        <a:srgbClr val="FF5746"/>
      </a:folHlink>
    </a:clrScheme>
    <a:fontScheme name="AspI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FD3C2DB04611B4479C4478FF4249EA2B" ma:contentTypeVersion="1" ma:contentTypeDescription="Opret et nyt dokument." ma:contentTypeScope="" ma:versionID="c27ae11b74a3f3955ba12df21c78d963">
  <xsd:schema xmlns:xsd="http://www.w3.org/2001/XMLSchema" xmlns:xs="http://www.w3.org/2001/XMLSchema" xmlns:p="http://schemas.microsoft.com/office/2006/metadata/properties" xmlns:ns1="http://schemas.microsoft.com/sharepoint/v3" targetNamespace="http://schemas.microsoft.com/office/2006/metadata/properties" ma:root="true" ma:fieldsID="2c21ede9bd8455c41f61b3c474074c18"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tartdato for planlægning" ma:description="Startdato for planlægning er en webstedskolonne, der blev oprettet vha. publiceringsfunktionen. Den bruges til at angive den dato og det klokkeslæt, hvor denne side først vil være synlig for besøgende på webstedet." ma:hidden="true" ma:internalName="PublishingStartDate">
      <xsd:simpleType>
        <xsd:restriction base="dms:Unknown"/>
      </xsd:simpleType>
    </xsd:element>
    <xsd:element name="PublishingExpirationDate" ma:index="9" nillable="true" ma:displayName="Slutdato for planlægning" ma:description="Slutdato for planlægning er en webstedskolonne, der blev oprettet vha. publiceringsfunktionen. Den bruges til at angive den dato og det klokkeslæt, hvor denne side ikke længere vil være synlig for besøgende på webstedet."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dhol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DE3C21CD-74A2-47A9-826A-0451C39C6612}">
  <ds:schemaRefs>
    <ds:schemaRef ds:uri="http://schemas.microsoft.com/sharepoint/v3/contenttype/forms"/>
  </ds:schemaRefs>
</ds:datastoreItem>
</file>

<file path=customXml/itemProps2.xml><?xml version="1.0" encoding="utf-8"?>
<ds:datastoreItem xmlns:ds="http://schemas.openxmlformats.org/officeDocument/2006/customXml" ds:itemID="{16FD571B-280A-40AA-9DAC-D49C8ECF7952}"/>
</file>

<file path=customXml/itemProps3.xml><?xml version="1.0" encoding="utf-8"?>
<ds:datastoreItem xmlns:ds="http://schemas.openxmlformats.org/officeDocument/2006/customXml" ds:itemID="{ED78DB61-FEE0-4F9A-B8F0-2E7DA997D157}">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9f7ad144-f380-4af4-80fc-82579719bb68"/>
    <ds:schemaRef ds:uri="http://purl.org/dc/term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815</TotalTime>
  <Words>977</Words>
  <Application>Microsoft Office PowerPoint</Application>
  <PresentationFormat>Widescreen</PresentationFormat>
  <Paragraphs>89</Paragraphs>
  <Slides>10</Slides>
  <Notes>0</Notes>
  <HiddenSlides>0</HiddenSlides>
  <MMClips>0</MMClips>
  <ScaleCrop>false</ScaleCrop>
  <HeadingPairs>
    <vt:vector size="6" baseType="variant">
      <vt:variant>
        <vt:lpstr>Benyttede skrifttyper</vt:lpstr>
      </vt:variant>
      <vt:variant>
        <vt:i4>5</vt:i4>
      </vt:variant>
      <vt:variant>
        <vt:lpstr>Tema</vt:lpstr>
      </vt:variant>
      <vt:variant>
        <vt:i4>1</vt:i4>
      </vt:variant>
      <vt:variant>
        <vt:lpstr>Slidetitler</vt:lpstr>
      </vt:variant>
      <vt:variant>
        <vt:i4>10</vt:i4>
      </vt:variant>
    </vt:vector>
  </HeadingPairs>
  <TitlesOfParts>
    <vt:vector size="16" baseType="lpstr">
      <vt:lpstr>Arial</vt:lpstr>
      <vt:lpstr>Calibri</vt:lpstr>
      <vt:lpstr>Calibri Light</vt:lpstr>
      <vt:lpstr>Courier New</vt:lpstr>
      <vt:lpstr>IBM Plex Mono</vt:lpstr>
      <vt:lpstr>AspIT</vt:lpstr>
      <vt:lpstr>CSS Grid</vt:lpstr>
      <vt:lpstr>CSS Grid</vt:lpstr>
      <vt:lpstr>CSS Grid-container</vt:lpstr>
      <vt:lpstr>Grid-template-columns</vt:lpstr>
      <vt:lpstr>Grid-template-rows</vt:lpstr>
      <vt:lpstr>Grid-template-areas</vt:lpstr>
      <vt:lpstr>Grid-template-areas</vt:lpstr>
      <vt:lpstr>Grid-template-areas</vt:lpstr>
      <vt:lpstr>Grid items</vt:lpstr>
      <vt:lpstr>Responsivt grid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Joachim Jensen</dc:creator>
  <cp:lastModifiedBy>Hanne Lund</cp:lastModifiedBy>
  <cp:revision>140</cp:revision>
  <dcterms:created xsi:type="dcterms:W3CDTF">2020-12-15T07:58:15Z</dcterms:created>
  <dcterms:modified xsi:type="dcterms:W3CDTF">2022-08-09T11:23:49Z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0x010100FD3C2DB04611B4479C4478FF4249EA2B</vt:lpwstr>
  </property>
</Properties>
</file>

<file path=docProps/thumbnail.jpeg>
</file>